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62" r:id="rId1"/>
  </p:sldMasterIdLst>
  <p:notesMasterIdLst>
    <p:notesMasterId r:id="rId15"/>
  </p:notesMasterIdLst>
  <p:handoutMasterIdLst>
    <p:handoutMasterId r:id="rId16"/>
  </p:handoutMasterIdLst>
  <p:sldIdLst>
    <p:sldId id="256" r:id="rId2"/>
    <p:sldId id="371" r:id="rId3"/>
    <p:sldId id="389" r:id="rId4"/>
    <p:sldId id="376" r:id="rId5"/>
    <p:sldId id="388" r:id="rId6"/>
    <p:sldId id="416" r:id="rId7"/>
    <p:sldId id="415" r:id="rId8"/>
    <p:sldId id="417" r:id="rId9"/>
    <p:sldId id="418" r:id="rId10"/>
    <p:sldId id="419" r:id="rId11"/>
    <p:sldId id="424" r:id="rId12"/>
    <p:sldId id="422" r:id="rId13"/>
    <p:sldId id="423" r:id="rId14"/>
  </p:sldIdLst>
  <p:sldSz cx="12192000" cy="6858000"/>
  <p:notesSz cx="6858000" cy="9144000"/>
  <p:embeddedFontLst>
    <p:embeddedFont>
      <p:font typeface="MS PGothic" panose="020B0600070205080204" pitchFamily="34" charset="-128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Adobe Fan Heiti Std B" panose="020B0700000000000000" pitchFamily="34" charset="-128"/>
      <p:bold r:id="rId22"/>
    </p:embeddedFont>
    <p:embeddedFont>
      <p:font typeface="tvN 즐거운이야기 Bold" panose="02020603020101020101" pitchFamily="18" charset="-127"/>
      <p:regular r:id="rId23"/>
    </p:embeddedFont>
    <p:embeddedFont>
      <p:font typeface="나눔고딕 ExtraBold" panose="020D0904000000000000" pitchFamily="50" charset="-127"/>
      <p:bold r:id="rId24"/>
    </p:embeddedFont>
    <p:embeddedFont>
      <p:font typeface="Wingdings 2" panose="05020102010507070707" pitchFamily="18" charset="2"/>
      <p:regular r:id="rId25"/>
    </p:embeddedFont>
    <p:embeddedFont>
      <p:font typeface="고도 B" panose="02000503000000020004" pitchFamily="2" charset="-127"/>
      <p:regular r:id="rId26"/>
    </p:embeddedFont>
    <p:embeddedFont>
      <p:font typeface="나눔고딕" panose="020D0604000000000000" pitchFamily="50" charset="-127"/>
      <p:regular r:id="rId27"/>
      <p:bold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비비트리손글씨체_B" panose="02020603020101020101" pitchFamily="18" charset="-127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70C5"/>
    <a:srgbClr val="F29C21"/>
    <a:srgbClr val="6600FF"/>
    <a:srgbClr val="C98321"/>
    <a:srgbClr val="FFFFFF"/>
    <a:srgbClr val="FFFEFD"/>
    <a:srgbClr val="9966FF"/>
    <a:srgbClr val="9999FF"/>
    <a:srgbClr val="CC99FF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2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55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A5F30E-0584-47AC-BF2C-E3CDDB1E7CD7}" type="datetimeFigureOut">
              <a:rPr lang="ko-KR" altLang="en-US" smtClean="0"/>
              <a:t>2019-08-06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B7897-337A-4190-80DA-043318FA1D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072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C2525-1EAA-4A7D-9417-7C309D734ED8}" type="datetimeFigureOut">
              <a:rPr lang="ko-KR" altLang="en-US" smtClean="0"/>
              <a:t>2019-08-06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65E76C-0C32-4050-8295-156F6BFFE4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173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12192000" cy="33473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59757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437265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그룹 7"/>
          <p:cNvGrpSpPr/>
          <p:nvPr userDrawn="1"/>
        </p:nvGrpSpPr>
        <p:grpSpPr>
          <a:xfrm>
            <a:off x="11291903" y="32313"/>
            <a:ext cx="793260" cy="825239"/>
            <a:chOff x="6795481" y="2288234"/>
            <a:chExt cx="1277510" cy="1329012"/>
          </a:xfrm>
        </p:grpSpPr>
        <p:pic>
          <p:nvPicPr>
            <p:cNvPr id="9" name="Picture 4" descr="ê´ë ¨ ì´ë¯¸ì§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4" t="7074" r="7072" b="8035"/>
            <a:stretch/>
          </p:blipFill>
          <p:spPr bwMode="auto">
            <a:xfrm>
              <a:off x="6795481" y="2288234"/>
              <a:ext cx="1208857" cy="1208857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직사각형 9"/>
            <p:cNvSpPr/>
            <p:nvPr/>
          </p:nvSpPr>
          <p:spPr>
            <a:xfrm rot="18900000">
              <a:off x="7696689" y="3096231"/>
              <a:ext cx="376302" cy="521015"/>
            </a:xfrm>
            <a:prstGeom prst="rect">
              <a:avLst/>
            </a:prstGeom>
            <a:solidFill>
              <a:srgbClr val="C983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68326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972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789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1394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3418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 userDrawn="1"/>
        </p:nvSpPr>
        <p:spPr>
          <a:xfrm>
            <a:off x="0" y="541922"/>
            <a:ext cx="12192000" cy="28054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59757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50892" y="3466808"/>
            <a:ext cx="5541108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E854D604-ABCB-42A4-87F8-8C77E51636BF}"/>
              </a:ext>
            </a:extLst>
          </p:cNvPr>
          <p:cNvSpPr/>
          <p:nvPr userDrawn="1"/>
        </p:nvSpPr>
        <p:spPr>
          <a:xfrm>
            <a:off x="0" y="0"/>
            <a:ext cx="12192000" cy="541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 userDrawn="1"/>
        </p:nvGrpSpPr>
        <p:grpSpPr>
          <a:xfrm>
            <a:off x="11291903" y="32313"/>
            <a:ext cx="793260" cy="825239"/>
            <a:chOff x="6795481" y="2288234"/>
            <a:chExt cx="1277510" cy="1329012"/>
          </a:xfrm>
        </p:grpSpPr>
        <p:pic>
          <p:nvPicPr>
            <p:cNvPr id="17" name="Picture 4" descr="ê´ë ¨ ì´ë¯¸ì§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4" t="7074" r="7072" b="8035"/>
            <a:stretch/>
          </p:blipFill>
          <p:spPr bwMode="auto">
            <a:xfrm>
              <a:off x="6795481" y="2288234"/>
              <a:ext cx="1208857" cy="1208857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/>
            <p:cNvSpPr/>
            <p:nvPr/>
          </p:nvSpPr>
          <p:spPr>
            <a:xfrm rot="18900000">
              <a:off x="7696689" y="3096231"/>
              <a:ext cx="376302" cy="521015"/>
            </a:xfrm>
            <a:prstGeom prst="rect">
              <a:avLst/>
            </a:prstGeom>
            <a:solidFill>
              <a:srgbClr val="C983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856050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127" y="19139"/>
            <a:ext cx="10515600" cy="5227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5127" y="1097280"/>
            <a:ext cx="10515600" cy="508285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MS PGothic" panose="020B0600070205080204" pitchFamily="34" charset="-128"/>
                <a:ea typeface="나눔고딕" panose="020D0604000000000000" pitchFamily="50" charset="-127"/>
              </a:defRPr>
            </a:lvl1pPr>
            <a:lvl2pPr>
              <a:defRPr sz="1800">
                <a:latin typeface="MS PGothic" panose="020B0600070205080204" pitchFamily="34" charset="-128"/>
                <a:ea typeface="나눔고딕" panose="020D0604000000000000" pitchFamily="50" charset="-127"/>
              </a:defRPr>
            </a:lvl2pPr>
            <a:lvl3pPr>
              <a:defRPr sz="1600">
                <a:latin typeface="MS PGothic" panose="020B0600070205080204" pitchFamily="34" charset="-128"/>
                <a:ea typeface="나눔고딕" panose="020D0604000000000000" pitchFamily="50" charset="-127"/>
              </a:defRPr>
            </a:lvl3pPr>
            <a:lvl4pPr>
              <a:defRPr sz="1400">
                <a:latin typeface="MS PGothic" panose="020B0600070205080204" pitchFamily="34" charset="-128"/>
                <a:ea typeface="나눔고딕" panose="020D0604000000000000" pitchFamily="50" charset="-127"/>
              </a:defRPr>
            </a:lvl4pPr>
            <a:lvl5pPr>
              <a:defRPr sz="1400">
                <a:latin typeface="MS PGothic" panose="020B0600070205080204" pitchFamily="34" charset="-128"/>
                <a:ea typeface="나눔고딕" panose="020D0604000000000000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81976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 flipV="1">
            <a:off x="6927" y="3732414"/>
            <a:ext cx="12192000" cy="31255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S PGothic" panose="020B0600070205080204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127" y="19139"/>
            <a:ext cx="10515600" cy="5227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latin typeface="MS PGothic" panose="020B0600070205080204" pitchFamily="34" charset="-128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5127" y="3873731"/>
            <a:ext cx="10515600" cy="230640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MS PGothic" panose="020B0600070205080204" pitchFamily="34" charset="-128"/>
                <a:ea typeface="나눔고딕" panose="020D0604000000000000" pitchFamily="50" charset="-127"/>
              </a:defRPr>
            </a:lvl1pPr>
            <a:lvl2pPr>
              <a:defRPr sz="1800">
                <a:latin typeface="MS PGothic" panose="020B0600070205080204" pitchFamily="34" charset="-128"/>
                <a:ea typeface="나눔고딕" panose="020D0604000000000000" pitchFamily="50" charset="-127"/>
              </a:defRPr>
            </a:lvl2pPr>
            <a:lvl3pPr>
              <a:defRPr sz="1600">
                <a:latin typeface="MS PGothic" panose="020B0600070205080204" pitchFamily="34" charset="-128"/>
                <a:ea typeface="나눔고딕" panose="020D0604000000000000" pitchFamily="50" charset="-127"/>
              </a:defRPr>
            </a:lvl3pPr>
            <a:lvl4pPr>
              <a:defRPr sz="1400">
                <a:latin typeface="MS PGothic" panose="020B0600070205080204" pitchFamily="34" charset="-128"/>
                <a:ea typeface="나눔고딕" panose="020D0604000000000000" pitchFamily="50" charset="-127"/>
              </a:defRPr>
            </a:lvl4pPr>
            <a:lvl5pPr>
              <a:defRPr sz="1400">
                <a:latin typeface="MS PGothic" panose="020B0600070205080204" pitchFamily="34" charset="-128"/>
                <a:ea typeface="나눔고딕" panose="020D0604000000000000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MS PGothic" panose="020B0600070205080204" pitchFamily="34" charset="-128"/>
              </a:defRPr>
            </a:lvl1pPr>
          </a:lstStyle>
          <a:p>
            <a:fld id="{20616150-A54A-4A55-9A46-88453B9062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354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536766"/>
            <a:ext cx="10515600" cy="28512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 b="0">
                <a:latin typeface="MS PGothic" panose="020B0600070205080204" pitchFamily="34" charset="-128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87975"/>
            <a:ext cx="10515600" cy="266484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MS PGothic" panose="020B0600070205080204" pitchFamily="34" charset="-128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latin typeface="MS PGothic" panose="020B0600070205080204" pitchFamily="34" charset="-128"/>
              </a:defRPr>
            </a:lvl1pPr>
          </a:lstStyle>
          <a:p>
            <a:fld id="{20616150-A54A-4A55-9A46-88453B9062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9747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928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altLang="ko-KR"/>
              <a:t>eTOYLab &amp; JACKSTREE</a:t>
            </a:r>
            <a:endParaRPr lang="ko-KR" alt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795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4928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902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 err="1"/>
              <a:t>eTOYLab</a:t>
            </a:r>
            <a:r>
              <a:rPr lang="en-US" altLang="ko-KR" dirty="0"/>
              <a:t> &amp; JACKSTREE</a:t>
            </a:r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979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eTOYLab &amp; JACKSTREE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394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 userDrawn="1"/>
        </p:nvSpPr>
        <p:spPr>
          <a:xfrm flipV="1">
            <a:off x="0" y="6529270"/>
            <a:ext cx="12192000" cy="3287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 userDrawn="1"/>
        </p:nvSpPr>
        <p:spPr>
          <a:xfrm flipV="1">
            <a:off x="0" y="0"/>
            <a:ext cx="12192000" cy="5419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19139"/>
            <a:ext cx="10515600" cy="5227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906088"/>
            <a:ext cx="10515600" cy="5274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4928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49287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16150-A54A-4A55-9A46-88453B9062D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11291903" y="32313"/>
            <a:ext cx="793260" cy="825239"/>
            <a:chOff x="6795481" y="2288234"/>
            <a:chExt cx="1277510" cy="1329012"/>
          </a:xfrm>
        </p:grpSpPr>
        <p:pic>
          <p:nvPicPr>
            <p:cNvPr id="15" name="Picture 4" descr="ê´ë ¨ ì´ë¯¸ì§"/>
            <p:cNvPicPr>
              <a:picLocks noChangeAspect="1" noChangeArrowheads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4" t="7074" r="7072" b="8035"/>
            <a:stretch/>
          </p:blipFill>
          <p:spPr bwMode="auto">
            <a:xfrm>
              <a:off x="6795481" y="2288234"/>
              <a:ext cx="1208857" cy="1208857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직사각형 19"/>
            <p:cNvSpPr/>
            <p:nvPr/>
          </p:nvSpPr>
          <p:spPr>
            <a:xfrm rot="18900000">
              <a:off x="7696689" y="3096231"/>
              <a:ext cx="376302" cy="521015"/>
            </a:xfrm>
            <a:prstGeom prst="rect">
              <a:avLst/>
            </a:prstGeom>
            <a:solidFill>
              <a:srgbClr val="C983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2921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75" r:id="rId2"/>
    <p:sldLayoutId id="2147483764" r:id="rId3"/>
    <p:sldLayoutId id="214748377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  <p:sldLayoutId id="2147483773" r:id="rId13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나눔고딕 ExtraBold" panose="020D0904000000000000" pitchFamily="50" charset="-127"/>
          <a:ea typeface="나눔고딕 ExtraBold" panose="020D0904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6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400" kern="1200">
          <a:solidFill>
            <a:schemeClr val="tx1"/>
          </a:solidFill>
          <a:latin typeface="나눔고딕" panose="020D0604000000000000" pitchFamily="50" charset="-127"/>
          <a:ea typeface="나눔고딕" panose="020D0604000000000000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3999" y="3801543"/>
            <a:ext cx="9086335" cy="1655762"/>
          </a:xfrm>
        </p:spPr>
        <p:txBody>
          <a:bodyPr/>
          <a:lstStyle/>
          <a:p>
            <a:r>
              <a:rPr lang="ko-KR" altLang="en-US" dirty="0" smtClean="0"/>
              <a:t> </a:t>
            </a:r>
            <a:r>
              <a:rPr lang="ko-KR" altLang="en-US" dirty="0" smtClean="0"/>
              <a:t>조원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이효정</a:t>
            </a:r>
            <a:endParaRPr lang="en-US" altLang="ko-KR" dirty="0" smtClean="0"/>
          </a:p>
          <a:p>
            <a:r>
              <a:rPr lang="ko-KR" altLang="en-US" dirty="0" smtClean="0"/>
              <a:t>노현우</a:t>
            </a:r>
            <a:endParaRPr lang="en-US" altLang="ko-KR" dirty="0" smtClean="0"/>
          </a:p>
          <a:p>
            <a:r>
              <a:rPr lang="ko-KR" altLang="en-US" dirty="0" smtClean="0"/>
              <a:t>정연섭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9185189" y="6542302"/>
            <a:ext cx="1425145" cy="2539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 rot="10513135">
            <a:off x="2705494" y="1056308"/>
            <a:ext cx="132917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900" b="1" dirty="0">
                <a:solidFill>
                  <a:srgbClr val="F29C21"/>
                </a:solidFill>
                <a:latin typeface="비비트리손글씨체_B" panose="02020603020101020101" pitchFamily="18" charset="-127"/>
                <a:ea typeface="비비트리손글씨체_B" panose="02020603020101020101" pitchFamily="18" charset="-127"/>
              </a:rPr>
              <a:t>S</a:t>
            </a:r>
            <a:endParaRPr lang="ko-KR" altLang="en-US" sz="1600" b="1" dirty="0" smtClean="0">
              <a:solidFill>
                <a:srgbClr val="F29C21"/>
              </a:solidFill>
              <a:latin typeface="비비트리손글씨체_B" panose="02020603020101020101" pitchFamily="18" charset="-127"/>
              <a:ea typeface="비비트리손글씨체_B" panose="02020603020101020101" pitchFamily="18" charset="-127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6593006" y="2005696"/>
            <a:ext cx="1680946" cy="1748712"/>
            <a:chOff x="6795481" y="2288234"/>
            <a:chExt cx="1277510" cy="1329012"/>
          </a:xfrm>
        </p:grpSpPr>
        <p:pic>
          <p:nvPicPr>
            <p:cNvPr id="11" name="Picture 4" descr="ê´ë ¨ ì´ë¯¸ì§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34" t="7074" r="7072" b="8035"/>
            <a:stretch/>
          </p:blipFill>
          <p:spPr bwMode="auto">
            <a:xfrm>
              <a:off x="6795481" y="2288234"/>
              <a:ext cx="1208857" cy="1208857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직사각형 11"/>
            <p:cNvSpPr/>
            <p:nvPr/>
          </p:nvSpPr>
          <p:spPr>
            <a:xfrm rot="18900000">
              <a:off x="7696689" y="3096231"/>
              <a:ext cx="376302" cy="521015"/>
            </a:xfrm>
            <a:prstGeom prst="rect">
              <a:avLst/>
            </a:prstGeom>
            <a:solidFill>
              <a:srgbClr val="C983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525" y="1620595"/>
            <a:ext cx="10581843" cy="2004051"/>
          </a:xfrm>
        </p:spPr>
        <p:txBody>
          <a:bodyPr>
            <a:normAutofit/>
          </a:bodyPr>
          <a:lstStyle/>
          <a:p>
            <a:r>
              <a:rPr lang="en-US" altLang="ko-KR" sz="8800" dirty="0" smtClean="0">
                <a:solidFill>
                  <a:srgbClr val="6600FF"/>
                </a:solidFill>
              </a:rPr>
              <a:t> </a:t>
            </a:r>
            <a:r>
              <a:rPr lang="en-US" altLang="ko-KR" sz="10000" dirty="0" smtClean="0">
                <a:solidFill>
                  <a:schemeClr val="accent4"/>
                </a:solidFill>
              </a:rPr>
              <a:t>   </a:t>
            </a:r>
            <a:r>
              <a:rPr lang="en-US" altLang="ko-KR" sz="8800" dirty="0" smtClean="0"/>
              <a:t>ketch</a:t>
            </a:r>
            <a:r>
              <a:rPr lang="en-US" altLang="ko-KR" sz="8800" dirty="0" smtClean="0"/>
              <a:t>    </a:t>
            </a:r>
            <a:r>
              <a:rPr lang="en-US" altLang="ko-KR" sz="8800" dirty="0" err="1" smtClean="0"/>
              <a:t>uiz</a:t>
            </a:r>
            <a:endParaRPr lang="ko-KR" altLang="en-US" sz="8800" dirty="0"/>
          </a:p>
        </p:txBody>
      </p:sp>
    </p:spTree>
    <p:extLst>
      <p:ext uri="{BB962C8B-B14F-4D97-AF65-F5344CB8AC3E}">
        <p14:creationId xmlns:p14="http://schemas.microsoft.com/office/powerpoint/2010/main" val="290872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xmlns="" id="{B86E08BC-3698-4D8C-A5BC-0CAE775A0400}"/>
              </a:ext>
            </a:extLst>
          </p:cNvPr>
          <p:cNvSpPr/>
          <p:nvPr/>
        </p:nvSpPr>
        <p:spPr>
          <a:xfrm>
            <a:off x="845127" y="961292"/>
            <a:ext cx="10892782" cy="5355532"/>
          </a:xfrm>
          <a:prstGeom prst="roundRect">
            <a:avLst>
              <a:gd name="adj" fmla="val 7744"/>
            </a:avLst>
          </a:prstGeom>
          <a:pattFill prst="dkUpDiag">
            <a:fgClr>
              <a:schemeClr val="bg1">
                <a:lumMod val="95000"/>
              </a:schemeClr>
            </a:fgClr>
            <a:bgClr>
              <a:srgbClr val="EAEAEA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</a:rPr>
              <a:t>프로그램 화면</a:t>
            </a:r>
            <a:endParaRPr lang="ko-KR" altLang="en-US" dirty="0">
              <a:latin typeface="나눔고딕 ExtraBold" panose="020D0904000000000000" pitchFamily="50" charset="-127"/>
            </a:endParaRP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7" name="모서리가 둥근 직사각형 3">
            <a:extLst>
              <a:ext uri="{FF2B5EF4-FFF2-40B4-BE49-F238E27FC236}">
                <a16:creationId xmlns:a16="http://schemas.microsoft.com/office/drawing/2014/main" xmlns="" id="{392BA0D6-E073-4B71-BA0A-7FA3D41C7FF9}"/>
              </a:ext>
            </a:extLst>
          </p:cNvPr>
          <p:cNvSpPr/>
          <p:nvPr/>
        </p:nvSpPr>
        <p:spPr>
          <a:xfrm>
            <a:off x="459116" y="660653"/>
            <a:ext cx="3282460" cy="552328"/>
          </a:xfrm>
          <a:prstGeom prst="roundRect">
            <a:avLst>
              <a:gd name="adj" fmla="val 30634"/>
            </a:avLst>
          </a:prstGeom>
          <a:solidFill>
            <a:schemeClr val="tx2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r>
              <a:rPr lang="en-US" altLang="ko-KR" sz="1400" b="1" dirty="0" smtClean="0">
                <a:solidFill>
                  <a:schemeClr val="bg1">
                    <a:lumMod val="95000"/>
                  </a:schemeClr>
                </a:solidFill>
              </a:rPr>
              <a:t>3.</a:t>
            </a:r>
            <a:r>
              <a:rPr lang="ko-KR" altLang="en-US" sz="1400" b="1" dirty="0" smtClean="0">
                <a:solidFill>
                  <a:schemeClr val="bg1">
                    <a:lumMod val="95000"/>
                  </a:schemeClr>
                </a:solidFill>
              </a:rPr>
              <a:t>게임화면</a:t>
            </a:r>
            <a:endParaRPr lang="ko-KR" altLang="en-US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모서리가 둥근 직사각형 7">
            <a:extLst>
              <a:ext uri="{FF2B5EF4-FFF2-40B4-BE49-F238E27FC236}">
                <a16:creationId xmlns:a16="http://schemas.microsoft.com/office/drawing/2014/main" xmlns="" id="{ECF8B3E4-5505-4139-B074-45266E2EDEDE}"/>
              </a:ext>
            </a:extLst>
          </p:cNvPr>
          <p:cNvSpPr/>
          <p:nvPr/>
        </p:nvSpPr>
        <p:spPr>
          <a:xfrm>
            <a:off x="7650970" y="1212981"/>
            <a:ext cx="3735738" cy="4856125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1ECB5D0C-A990-4437-82AC-4A72421A72C0}"/>
              </a:ext>
            </a:extLst>
          </p:cNvPr>
          <p:cNvSpPr txBox="1"/>
          <p:nvPr/>
        </p:nvSpPr>
        <p:spPr>
          <a:xfrm>
            <a:off x="7748072" y="1506071"/>
            <a:ext cx="35452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닉네임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05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05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05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2" name="Picture 2" descr="ìºì¹ë§ì¸ë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882" y="1647465"/>
            <a:ext cx="5482502" cy="4111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1AE528E1-579D-4C6C-AA1D-69CC344349A3}"/>
              </a:ext>
            </a:extLst>
          </p:cNvPr>
          <p:cNvSpPr/>
          <p:nvPr/>
        </p:nvSpPr>
        <p:spPr>
          <a:xfrm>
            <a:off x="1595079" y="2236903"/>
            <a:ext cx="1234246" cy="28700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CC6D9A76-D3A7-4C5F-9AFB-0A234559E8ED}"/>
              </a:ext>
            </a:extLst>
          </p:cNvPr>
          <p:cNvSpPr/>
          <p:nvPr/>
        </p:nvSpPr>
        <p:spPr>
          <a:xfrm>
            <a:off x="2832970" y="4986940"/>
            <a:ext cx="3980206" cy="436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xmlns="" id="{09FA1DD4-A705-42D8-ADA1-CF5E0877F418}"/>
              </a:ext>
            </a:extLst>
          </p:cNvPr>
          <p:cNvSpPr/>
          <p:nvPr/>
        </p:nvSpPr>
        <p:spPr>
          <a:xfrm>
            <a:off x="2697853" y="4845635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5F91900F-4A2A-4A0A-BEDA-DBA766E3612E}"/>
              </a:ext>
            </a:extLst>
          </p:cNvPr>
          <p:cNvSpPr/>
          <p:nvPr/>
        </p:nvSpPr>
        <p:spPr>
          <a:xfrm>
            <a:off x="2717503" y="1799092"/>
            <a:ext cx="2928412" cy="311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F14DC706-C2D6-46CE-BDF6-5FAAE4AB63C2}"/>
              </a:ext>
            </a:extLst>
          </p:cNvPr>
          <p:cNvSpPr/>
          <p:nvPr/>
        </p:nvSpPr>
        <p:spPr>
          <a:xfrm>
            <a:off x="4296046" y="4485289"/>
            <a:ext cx="674206" cy="5625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409A0783-4AD4-4054-A465-232516D7E95A}"/>
              </a:ext>
            </a:extLst>
          </p:cNvPr>
          <p:cNvSpPr/>
          <p:nvPr/>
        </p:nvSpPr>
        <p:spPr>
          <a:xfrm>
            <a:off x="2886271" y="2375925"/>
            <a:ext cx="2826372" cy="20899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xmlns="" id="{E5428057-F180-4036-A0D1-301412A2BB12}"/>
              </a:ext>
            </a:extLst>
          </p:cNvPr>
          <p:cNvSpPr/>
          <p:nvPr/>
        </p:nvSpPr>
        <p:spPr>
          <a:xfrm>
            <a:off x="2764593" y="2228947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xmlns="" id="{BD197439-9D30-4625-9298-E0AF4323DC4C}"/>
              </a:ext>
            </a:extLst>
          </p:cNvPr>
          <p:cNvSpPr/>
          <p:nvPr/>
        </p:nvSpPr>
        <p:spPr>
          <a:xfrm>
            <a:off x="1486072" y="2101128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xmlns="" id="{2FD7DC48-33A4-4DCE-8C91-4084B2EEB371}"/>
              </a:ext>
            </a:extLst>
          </p:cNvPr>
          <p:cNvSpPr/>
          <p:nvPr/>
        </p:nvSpPr>
        <p:spPr>
          <a:xfrm>
            <a:off x="4176223" y="4331585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xmlns="" id="{11E080F4-FB87-46B0-9812-6E31034A3637}"/>
              </a:ext>
            </a:extLst>
          </p:cNvPr>
          <p:cNvSpPr/>
          <p:nvPr/>
        </p:nvSpPr>
        <p:spPr>
          <a:xfrm>
            <a:off x="2584824" y="1649280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67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845127" y="19139"/>
            <a:ext cx="10515600" cy="522783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</a:rPr>
              <a:t>시연</a:t>
            </a:r>
            <a:endParaRPr lang="ko-KR" altLang="en-US" dirty="0">
              <a:latin typeface="나눔고딕 ExtraBold" panose="020D0904000000000000" pitchFamily="50" charset="-127"/>
            </a:endParaRP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24" name="Picture 2" descr="ìºì¹ë§ì¸ë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111" y="842825"/>
            <a:ext cx="7132192" cy="5349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98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</a:rPr>
              <a:t>에필로그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xmlns="" id="{B86E08BC-3698-4D8C-A5BC-0CAE775A0400}"/>
              </a:ext>
            </a:extLst>
          </p:cNvPr>
          <p:cNvSpPr/>
          <p:nvPr/>
        </p:nvSpPr>
        <p:spPr>
          <a:xfrm>
            <a:off x="845127" y="961292"/>
            <a:ext cx="10892782" cy="5355532"/>
          </a:xfrm>
          <a:prstGeom prst="roundRect">
            <a:avLst>
              <a:gd name="adj" fmla="val 7744"/>
            </a:avLst>
          </a:prstGeom>
          <a:pattFill prst="dkUpDiag">
            <a:fgClr>
              <a:schemeClr val="bg1">
                <a:lumMod val="95000"/>
              </a:schemeClr>
            </a:fgClr>
            <a:bgClr>
              <a:srgbClr val="EAEAEA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3">
            <a:extLst>
              <a:ext uri="{FF2B5EF4-FFF2-40B4-BE49-F238E27FC236}">
                <a16:creationId xmlns:a16="http://schemas.microsoft.com/office/drawing/2014/main" xmlns="" id="{392BA0D6-E073-4B71-BA0A-7FA3D41C7FF9}"/>
              </a:ext>
            </a:extLst>
          </p:cNvPr>
          <p:cNvSpPr/>
          <p:nvPr/>
        </p:nvSpPr>
        <p:spPr>
          <a:xfrm>
            <a:off x="459116" y="660653"/>
            <a:ext cx="3282460" cy="552328"/>
          </a:xfrm>
          <a:prstGeom prst="roundRect">
            <a:avLst>
              <a:gd name="adj" fmla="val 30634"/>
            </a:avLst>
          </a:prstGeom>
          <a:solidFill>
            <a:schemeClr val="tx2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r>
              <a:rPr lang="ko-KR" altLang="en-US" sz="1400" b="1" dirty="0" smtClean="0">
                <a:solidFill>
                  <a:schemeClr val="bg1">
                    <a:lumMod val="95000"/>
                  </a:schemeClr>
                </a:solidFill>
              </a:rPr>
              <a:t>주요 항목별 내용</a:t>
            </a:r>
            <a:endParaRPr lang="ko-KR" altLang="en-US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8" name="모서리가 둥근 직사각형 51">
            <a:extLst>
              <a:ext uri="{FF2B5EF4-FFF2-40B4-BE49-F238E27FC236}">
                <a16:creationId xmlns:a16="http://schemas.microsoft.com/office/drawing/2014/main" xmlns="" id="{A2E53E3D-6B53-44ED-AD8A-C018C6C950C8}"/>
              </a:ext>
            </a:extLst>
          </p:cNvPr>
          <p:cNvSpPr/>
          <p:nvPr/>
        </p:nvSpPr>
        <p:spPr>
          <a:xfrm>
            <a:off x="1537516" y="3766904"/>
            <a:ext cx="1298676" cy="3623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1400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9" name="모서리가 둥근 직사각형 51">
            <a:extLst>
              <a:ext uri="{FF2B5EF4-FFF2-40B4-BE49-F238E27FC236}">
                <a16:creationId xmlns:a16="http://schemas.microsoft.com/office/drawing/2014/main" xmlns="" id="{2F6FEEC1-462E-40E5-BC3B-4D4B91E76632}"/>
              </a:ext>
            </a:extLst>
          </p:cNvPr>
          <p:cNvSpPr/>
          <p:nvPr/>
        </p:nvSpPr>
        <p:spPr>
          <a:xfrm>
            <a:off x="1537516" y="5238237"/>
            <a:ext cx="1298676" cy="3623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1400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모서리가 둥근 직사각형 51">
            <a:extLst>
              <a:ext uri="{FF2B5EF4-FFF2-40B4-BE49-F238E27FC236}">
                <a16:creationId xmlns:a16="http://schemas.microsoft.com/office/drawing/2014/main" xmlns="" id="{987609C8-8ECA-4BBC-B1FF-C305D5B2A7DA}"/>
              </a:ext>
            </a:extLst>
          </p:cNvPr>
          <p:cNvSpPr/>
          <p:nvPr/>
        </p:nvSpPr>
        <p:spPr>
          <a:xfrm>
            <a:off x="1537516" y="1389031"/>
            <a:ext cx="1298676" cy="3623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1400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1" name="모서리가 둥근 직사각형 51">
            <a:extLst>
              <a:ext uri="{FF2B5EF4-FFF2-40B4-BE49-F238E27FC236}">
                <a16:creationId xmlns:a16="http://schemas.microsoft.com/office/drawing/2014/main" xmlns="" id="{B5491F3E-DEF1-4AD5-BF7B-876833F74E85}"/>
              </a:ext>
            </a:extLst>
          </p:cNvPr>
          <p:cNvSpPr/>
          <p:nvPr/>
        </p:nvSpPr>
        <p:spPr>
          <a:xfrm>
            <a:off x="1537516" y="2474871"/>
            <a:ext cx="1298676" cy="3623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1400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2" name="모서리가 둥근 직사각형 51">
            <a:extLst>
              <a:ext uri="{FF2B5EF4-FFF2-40B4-BE49-F238E27FC236}">
                <a16:creationId xmlns:a16="http://schemas.microsoft.com/office/drawing/2014/main" xmlns="" id="{97760A43-35AA-47EB-8B93-A8DA14CB3895}"/>
              </a:ext>
            </a:extLst>
          </p:cNvPr>
          <p:cNvSpPr/>
          <p:nvPr/>
        </p:nvSpPr>
        <p:spPr>
          <a:xfrm>
            <a:off x="2347273" y="1430984"/>
            <a:ext cx="8767481" cy="909510"/>
          </a:xfrm>
          <a:prstGeom prst="roundRect">
            <a:avLst/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40000" tIns="72000" rIns="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3" name="모서리가 둥근 직사각형 51">
            <a:extLst>
              <a:ext uri="{FF2B5EF4-FFF2-40B4-BE49-F238E27FC236}">
                <a16:creationId xmlns:a16="http://schemas.microsoft.com/office/drawing/2014/main" xmlns="" id="{FC15028C-81F9-4679-A865-C9E78B94B8AB}"/>
              </a:ext>
            </a:extLst>
          </p:cNvPr>
          <p:cNvSpPr/>
          <p:nvPr/>
        </p:nvSpPr>
        <p:spPr>
          <a:xfrm>
            <a:off x="2347273" y="2516824"/>
            <a:ext cx="8767481" cy="1175976"/>
          </a:xfrm>
          <a:prstGeom prst="roundRect">
            <a:avLst/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40000" tIns="72000" rIns="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4" name="모서리가 둥근 직사각형 51">
            <a:extLst>
              <a:ext uri="{FF2B5EF4-FFF2-40B4-BE49-F238E27FC236}">
                <a16:creationId xmlns:a16="http://schemas.microsoft.com/office/drawing/2014/main" xmlns="" id="{B7BE2467-E7AD-43EE-AD3D-E8C9DF9F4C1C}"/>
              </a:ext>
            </a:extLst>
          </p:cNvPr>
          <p:cNvSpPr/>
          <p:nvPr/>
        </p:nvSpPr>
        <p:spPr>
          <a:xfrm>
            <a:off x="2347273" y="3808856"/>
            <a:ext cx="8767481" cy="1294907"/>
          </a:xfrm>
          <a:prstGeom prst="roundRect">
            <a:avLst/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40000" tIns="72000" rIns="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5" name="모서리가 둥근 직사각형 51">
            <a:extLst>
              <a:ext uri="{FF2B5EF4-FFF2-40B4-BE49-F238E27FC236}">
                <a16:creationId xmlns:a16="http://schemas.microsoft.com/office/drawing/2014/main" xmlns="" id="{00BDE50E-3BD4-4180-AFEC-019B86BBCCBA}"/>
              </a:ext>
            </a:extLst>
          </p:cNvPr>
          <p:cNvSpPr/>
          <p:nvPr/>
        </p:nvSpPr>
        <p:spPr>
          <a:xfrm>
            <a:off x="2347273" y="5280190"/>
            <a:ext cx="8767481" cy="932586"/>
          </a:xfrm>
          <a:prstGeom prst="roundRect">
            <a:avLst/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40000" tIns="72000" rIns="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내</a:t>
            </a:r>
            <a:r>
              <a:rPr lang="ko-KR" altLang="en-US" sz="1400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용</a:t>
            </a:r>
            <a:endParaRPr lang="en-US" altLang="ko-KR" sz="14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6" name="모서리가 둥근 직사각형 51">
            <a:extLst>
              <a:ext uri="{FF2B5EF4-FFF2-40B4-BE49-F238E27FC236}">
                <a16:creationId xmlns:a16="http://schemas.microsoft.com/office/drawing/2014/main" xmlns="" id="{5A956139-00CA-4C9D-B919-709062972EC1}"/>
              </a:ext>
            </a:extLst>
          </p:cNvPr>
          <p:cNvSpPr/>
          <p:nvPr/>
        </p:nvSpPr>
        <p:spPr>
          <a:xfrm>
            <a:off x="1551201" y="3685733"/>
            <a:ext cx="1298676" cy="362320"/>
          </a:xfrm>
          <a:prstGeom prst="roundRect">
            <a:avLst>
              <a:gd name="adj" fmla="val 50000"/>
            </a:avLst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네트웍</a:t>
            </a:r>
            <a:r>
              <a:rPr lang="en-US" altLang="ko-KR" sz="14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</a:t>
            </a:r>
            <a:r>
              <a:rPr lang="ko-KR" altLang="en-US" sz="1400" dirty="0" smtClean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서버</a:t>
            </a:r>
            <a:endParaRPr lang="en-US" altLang="ko-KR" sz="1400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7" name="모서리가 둥근 직사각형 51">
            <a:extLst>
              <a:ext uri="{FF2B5EF4-FFF2-40B4-BE49-F238E27FC236}">
                <a16:creationId xmlns:a16="http://schemas.microsoft.com/office/drawing/2014/main" xmlns="" id="{7AF2AC61-FE03-48A9-8EB5-E358F3AB36EC}"/>
              </a:ext>
            </a:extLst>
          </p:cNvPr>
          <p:cNvSpPr/>
          <p:nvPr/>
        </p:nvSpPr>
        <p:spPr>
          <a:xfrm>
            <a:off x="1551201" y="5157066"/>
            <a:ext cx="1298676" cy="362320"/>
          </a:xfrm>
          <a:prstGeom prst="roundRect">
            <a:avLst>
              <a:gd name="adj" fmla="val 50000"/>
            </a:avLst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기타</a:t>
            </a:r>
            <a:endParaRPr lang="en-US" altLang="ko-KR" sz="1400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8" name="모서리가 둥근 직사각형 51">
            <a:extLst>
              <a:ext uri="{FF2B5EF4-FFF2-40B4-BE49-F238E27FC236}">
                <a16:creationId xmlns:a16="http://schemas.microsoft.com/office/drawing/2014/main" xmlns="" id="{06C718E9-9719-470D-92BB-89D0560EB257}"/>
              </a:ext>
            </a:extLst>
          </p:cNvPr>
          <p:cNvSpPr/>
          <p:nvPr/>
        </p:nvSpPr>
        <p:spPr>
          <a:xfrm>
            <a:off x="1551201" y="1307860"/>
            <a:ext cx="1298676" cy="362320"/>
          </a:xfrm>
          <a:prstGeom prst="roundRect">
            <a:avLst>
              <a:gd name="adj" fmla="val 50000"/>
            </a:avLst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1400" dirty="0" smtClean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</a:t>
            </a:r>
            <a:r>
              <a:rPr lang="ko-KR" altLang="en-US" sz="1400" dirty="0" err="1" smtClean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로직</a:t>
            </a:r>
            <a:endParaRPr lang="en-US" altLang="ko-KR" sz="1400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9" name="모서리가 둥근 직사각형 51">
            <a:extLst>
              <a:ext uri="{FF2B5EF4-FFF2-40B4-BE49-F238E27FC236}">
                <a16:creationId xmlns:a16="http://schemas.microsoft.com/office/drawing/2014/main" xmlns="" id="{7624BD30-BF6D-4776-89D4-A174F524B425}"/>
              </a:ext>
            </a:extLst>
          </p:cNvPr>
          <p:cNvSpPr/>
          <p:nvPr/>
        </p:nvSpPr>
        <p:spPr>
          <a:xfrm>
            <a:off x="1551201" y="2393700"/>
            <a:ext cx="1298676" cy="362320"/>
          </a:xfrm>
          <a:prstGeom prst="roundRect">
            <a:avLst>
              <a:gd name="adj" fmla="val 50000"/>
            </a:avLst>
          </a:prstGeom>
          <a:ln w="19050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GUI</a:t>
            </a:r>
            <a:endParaRPr lang="en-US" altLang="ko-KR" sz="1400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208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68478" y="1663420"/>
            <a:ext cx="1027522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600" dirty="0" smtClean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&amp;</a:t>
            </a:r>
            <a:endParaRPr lang="ko-KR" altLang="en-US" sz="16600" dirty="0" smtClean="0">
              <a:solidFill>
                <a:schemeClr val="bg1"/>
              </a:solidFill>
              <a:latin typeface="Adobe Fan Heiti Std B" panose="020B0700000000000000" pitchFamily="34" charset="-128"/>
              <a:ea typeface="고도 B" panose="02000503000000020004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37316" y="506153"/>
            <a:ext cx="1329179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700" b="1" dirty="0" smtClean="0">
                <a:solidFill>
                  <a:srgbClr val="F29C21"/>
                </a:solidFill>
                <a:latin typeface="비비트리손글씨체_B" panose="02020603020101020101" pitchFamily="18" charset="-127"/>
                <a:ea typeface="비비트리손글씨체_B" panose="02020603020101020101" pitchFamily="18" charset="-127"/>
              </a:rPr>
              <a:t>A</a:t>
            </a:r>
            <a:endParaRPr lang="ko-KR" altLang="en-US" b="1" dirty="0" smtClean="0">
              <a:solidFill>
                <a:srgbClr val="F29C21"/>
              </a:solidFill>
              <a:latin typeface="비비트리손글씨체_B" panose="02020603020101020101" pitchFamily="18" charset="-127"/>
              <a:ea typeface="비비트리손글씨체_B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42762" y="656443"/>
            <a:ext cx="1574276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700" dirty="0">
                <a:solidFill>
                  <a:srgbClr val="0A70C5"/>
                </a:solidFill>
                <a:latin typeface="tvN 즐거운이야기 Bold" panose="02020603020101020101" pitchFamily="18" charset="-127"/>
                <a:ea typeface="tvN 즐거운이야기 Bold" panose="02020603020101020101" pitchFamily="18" charset="-127"/>
              </a:rPr>
              <a:t>Q</a:t>
            </a:r>
            <a:endParaRPr lang="ko-KR" altLang="en-US" dirty="0" smtClean="0">
              <a:solidFill>
                <a:srgbClr val="0A70C5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807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F2C695A-058D-47FD-84BA-FF96D2634A33}"/>
              </a:ext>
            </a:extLst>
          </p:cNvPr>
          <p:cNvSpPr txBox="1"/>
          <p:nvPr/>
        </p:nvSpPr>
        <p:spPr>
          <a:xfrm>
            <a:off x="4048275" y="2814228"/>
            <a:ext cx="216772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4800" b="1" dirty="0" smtClean="0"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lang="en-US" altLang="ko-KR" sz="4800" b="1" dirty="0">
              <a:effectLst/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01F752B-9FF9-4D44-89AE-5BD930E6A750}"/>
              </a:ext>
            </a:extLst>
          </p:cNvPr>
          <p:cNvSpPr txBox="1"/>
          <p:nvPr/>
        </p:nvSpPr>
        <p:spPr>
          <a:xfrm>
            <a:off x="5900685" y="1185511"/>
            <a:ext cx="3369092" cy="44319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개발 환경</a:t>
            </a:r>
            <a:endParaRPr lang="en-US" altLang="ko-KR" sz="24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개발 동기 및 목적</a:t>
            </a:r>
            <a:endParaRPr lang="en-US" altLang="ko-KR" sz="24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시스템 개요</a:t>
            </a:r>
            <a:endParaRPr lang="en-US" altLang="ko-KR" sz="24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구조</a:t>
            </a:r>
            <a:endParaRPr lang="en-US" altLang="ko-KR" sz="24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화면</a:t>
            </a:r>
            <a:endParaRPr lang="en-US" altLang="ko-KR" sz="24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시연</a:t>
            </a:r>
            <a:endParaRPr lang="en-US" altLang="ko-KR" sz="24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에필로그</a:t>
            </a:r>
            <a:endParaRPr lang="en-US" altLang="ko-KR" sz="24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en-US" altLang="ko-KR" sz="2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6374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모서리가 둥근 직사각형 5">
            <a:extLst>
              <a:ext uri="{FF2B5EF4-FFF2-40B4-BE49-F238E27FC236}">
                <a16:creationId xmlns:a16="http://schemas.microsoft.com/office/drawing/2014/main" xmlns="" id="{207377A3-B41E-449D-8DCA-5DEB81F8D2F6}"/>
              </a:ext>
            </a:extLst>
          </p:cNvPr>
          <p:cNvSpPr/>
          <p:nvPr/>
        </p:nvSpPr>
        <p:spPr>
          <a:xfrm>
            <a:off x="845127" y="961292"/>
            <a:ext cx="10892782" cy="5355532"/>
          </a:xfrm>
          <a:prstGeom prst="roundRect">
            <a:avLst>
              <a:gd name="adj" fmla="val 7744"/>
            </a:avLst>
          </a:prstGeom>
          <a:pattFill prst="dkUpDiag">
            <a:fgClr>
              <a:schemeClr val="bg1">
                <a:lumMod val="95000"/>
              </a:schemeClr>
            </a:fgClr>
            <a:bgClr>
              <a:srgbClr val="EAEAEA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1426283" y="3230891"/>
            <a:ext cx="2821374" cy="211097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모서리가 둥근 직사각형 44"/>
          <p:cNvSpPr/>
          <p:nvPr/>
        </p:nvSpPr>
        <p:spPr>
          <a:xfrm>
            <a:off x="4828434" y="3230891"/>
            <a:ext cx="2821374" cy="211097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모서리가 둥근 직사각형 45"/>
          <p:cNvSpPr/>
          <p:nvPr/>
        </p:nvSpPr>
        <p:spPr>
          <a:xfrm>
            <a:off x="8224575" y="3230891"/>
            <a:ext cx="2821374" cy="211097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>
                <a:solidFill>
                  <a:schemeClr val="tx2">
                    <a:lumMod val="75000"/>
                  </a:schemeClr>
                </a:solidFill>
              </a:rPr>
              <a:t>개발</a:t>
            </a:r>
            <a:r>
              <a:rPr lang="en-US" altLang="ko-KR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ko-KR" altLang="en-US" b="1" dirty="0">
                <a:solidFill>
                  <a:schemeClr val="tx2">
                    <a:lumMod val="75000"/>
                  </a:schemeClr>
                </a:solidFill>
              </a:rPr>
              <a:t>환경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3</a:t>
            </a:fld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>
            <a:off x="8088341" y="1772239"/>
            <a:ext cx="2829048" cy="739591"/>
            <a:chOff x="2223563" y="3834940"/>
            <a:chExt cx="2829048" cy="443491"/>
          </a:xfrm>
        </p:grpSpPr>
        <p:sp>
          <p:nvSpPr>
            <p:cNvPr id="38" name="모서리가 둥근 직사각형 51">
              <a:extLst>
                <a:ext uri="{FF2B5EF4-FFF2-40B4-BE49-F238E27FC236}">
                  <a16:creationId xmlns:a16="http://schemas.microsoft.com/office/drawing/2014/main" xmlns="" id="{413501E1-BD85-439A-9208-25C6B661C4FC}"/>
                </a:ext>
              </a:extLst>
            </p:cNvPr>
            <p:cNvSpPr/>
            <p:nvPr/>
          </p:nvSpPr>
          <p:spPr>
            <a:xfrm>
              <a:off x="2223563" y="3916111"/>
              <a:ext cx="2815363" cy="36232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9050">
              <a:noFill/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6" name="모서리가 둥근 직사각형 51">
              <a:extLst>
                <a:ext uri="{FF2B5EF4-FFF2-40B4-BE49-F238E27FC236}">
                  <a16:creationId xmlns:a16="http://schemas.microsoft.com/office/drawing/2014/main" xmlns="" id="{3F54F0EA-353B-4C47-A0CD-2BC8A06A1B4A}"/>
                </a:ext>
              </a:extLst>
            </p:cNvPr>
            <p:cNvSpPr/>
            <p:nvPr/>
          </p:nvSpPr>
          <p:spPr>
            <a:xfrm>
              <a:off x="2237248" y="3834940"/>
              <a:ext cx="2815363" cy="362320"/>
            </a:xfrm>
            <a:prstGeom prst="roundRect">
              <a:avLst>
                <a:gd name="adj" fmla="val 50000"/>
              </a:avLst>
            </a:prstGeom>
            <a:ln w="19050"/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r>
                <a:rPr lang="ko-KR" altLang="en-US" sz="2000" dirty="0" smtClean="0"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개발도구</a:t>
              </a:r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4692200" y="1775152"/>
            <a:ext cx="2829048" cy="739591"/>
            <a:chOff x="2635705" y="4885254"/>
            <a:chExt cx="2829048" cy="443491"/>
          </a:xfrm>
        </p:grpSpPr>
        <p:sp>
          <p:nvSpPr>
            <p:cNvPr id="39" name="모서리가 둥근 직사각형 51">
              <a:extLst>
                <a:ext uri="{FF2B5EF4-FFF2-40B4-BE49-F238E27FC236}">
                  <a16:creationId xmlns:a16="http://schemas.microsoft.com/office/drawing/2014/main" xmlns="" id="{47760103-3A03-4A45-BE9D-08E204711E45}"/>
                </a:ext>
              </a:extLst>
            </p:cNvPr>
            <p:cNvSpPr/>
            <p:nvPr/>
          </p:nvSpPr>
          <p:spPr>
            <a:xfrm>
              <a:off x="2635705" y="4966425"/>
              <a:ext cx="2815363" cy="36232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9050">
              <a:noFill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8" name="모서리가 둥근 직사각형 51">
              <a:extLst>
                <a:ext uri="{FF2B5EF4-FFF2-40B4-BE49-F238E27FC236}">
                  <a16:creationId xmlns:a16="http://schemas.microsoft.com/office/drawing/2014/main" xmlns="" id="{7470509E-3F5F-4B95-ADD0-BB087A642C49}"/>
                </a:ext>
              </a:extLst>
            </p:cNvPr>
            <p:cNvSpPr/>
            <p:nvPr/>
          </p:nvSpPr>
          <p:spPr>
            <a:xfrm>
              <a:off x="2649390" y="4885254"/>
              <a:ext cx="2815363" cy="362320"/>
            </a:xfrm>
            <a:prstGeom prst="roundRect">
              <a:avLst>
                <a:gd name="adj" fmla="val 50000"/>
              </a:avLst>
            </a:prstGeom>
            <a:ln w="19050"/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r>
                <a:rPr lang="ko-KR" altLang="en-US" sz="2000" dirty="0" smtClean="0"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개발 언어</a:t>
              </a:r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1296059" y="1778076"/>
            <a:ext cx="2829048" cy="739591"/>
            <a:chOff x="1399281" y="1734312"/>
            <a:chExt cx="2829048" cy="443491"/>
          </a:xfrm>
        </p:grpSpPr>
        <p:sp>
          <p:nvSpPr>
            <p:cNvPr id="40" name="모서리가 둥근 직사각형 51">
              <a:extLst>
                <a:ext uri="{FF2B5EF4-FFF2-40B4-BE49-F238E27FC236}">
                  <a16:creationId xmlns:a16="http://schemas.microsoft.com/office/drawing/2014/main" xmlns="" id="{7F8C6358-E0AE-4D38-88C6-5B7CA546FC61}"/>
                </a:ext>
              </a:extLst>
            </p:cNvPr>
            <p:cNvSpPr/>
            <p:nvPr/>
          </p:nvSpPr>
          <p:spPr>
            <a:xfrm>
              <a:off x="1399281" y="1815483"/>
              <a:ext cx="2815363" cy="36232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1" name="모서리가 둥근 직사각형 51">
              <a:extLst>
                <a:ext uri="{FF2B5EF4-FFF2-40B4-BE49-F238E27FC236}">
                  <a16:creationId xmlns:a16="http://schemas.microsoft.com/office/drawing/2014/main" xmlns="" id="{9837EF20-A824-4D48-90AA-8B6CF108259E}"/>
                </a:ext>
              </a:extLst>
            </p:cNvPr>
            <p:cNvSpPr/>
            <p:nvPr/>
          </p:nvSpPr>
          <p:spPr>
            <a:xfrm>
              <a:off x="1412966" y="1734312"/>
              <a:ext cx="2815363" cy="362320"/>
            </a:xfrm>
            <a:prstGeom prst="roundRect">
              <a:avLst>
                <a:gd name="adj" fmla="val 50000"/>
              </a:avLst>
            </a:prstGeom>
            <a:ln w="19050"/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0" rIns="0" rtlCol="0" anchor="ctr"/>
            <a:lstStyle/>
            <a:p>
              <a:pPr algn="ctr"/>
              <a:r>
                <a:rPr lang="ko-KR" altLang="en-US" sz="2000" dirty="0" smtClean="0"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운영체제</a:t>
              </a:r>
              <a:endParaRPr lang="en-US" altLang="ko-KR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37" name="모서리가 둥근 직사각형 3">
            <a:extLst>
              <a:ext uri="{FF2B5EF4-FFF2-40B4-BE49-F238E27FC236}">
                <a16:creationId xmlns:a16="http://schemas.microsoft.com/office/drawing/2014/main" xmlns="" id="{E670C8B4-C87A-4788-AC7A-A44BA0138278}"/>
              </a:ext>
            </a:extLst>
          </p:cNvPr>
          <p:cNvSpPr/>
          <p:nvPr/>
        </p:nvSpPr>
        <p:spPr>
          <a:xfrm>
            <a:off x="459116" y="660653"/>
            <a:ext cx="3282460" cy="552328"/>
          </a:xfrm>
          <a:prstGeom prst="roundRect">
            <a:avLst>
              <a:gd name="adj" fmla="val 30634"/>
            </a:avLst>
          </a:prstGeom>
          <a:solidFill>
            <a:schemeClr val="tx2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b="1" dirty="0" smtClean="0">
                <a:solidFill>
                  <a:schemeClr val="bg1">
                    <a:lumMod val="95000"/>
                  </a:schemeClr>
                </a:solidFill>
              </a:rPr>
              <a:t>개발 환경</a:t>
            </a:r>
            <a:endParaRPr lang="ko-KR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303734" y="3089489"/>
            <a:ext cx="2821374" cy="2110976"/>
          </a:xfrm>
          <a:prstGeom prst="roundRect">
            <a:avLst/>
          </a:prstGeom>
          <a:solidFill>
            <a:srgbClr val="0A70C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 descr="ê´ë ¨ ì´ë¯¸ì§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6" t="30176" r="13516" b="28084"/>
          <a:stretch/>
        </p:blipFill>
        <p:spPr bwMode="auto">
          <a:xfrm>
            <a:off x="1331121" y="3696337"/>
            <a:ext cx="2780301" cy="897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모서리가 둥근 직사각형 32"/>
          <p:cNvSpPr/>
          <p:nvPr/>
        </p:nvSpPr>
        <p:spPr>
          <a:xfrm>
            <a:off x="4705885" y="3089489"/>
            <a:ext cx="2821374" cy="2110976"/>
          </a:xfrm>
          <a:prstGeom prst="roundRect">
            <a:avLst/>
          </a:prstGeom>
          <a:solidFill>
            <a:srgbClr val="FFFE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8102026" y="3089489"/>
            <a:ext cx="2821374" cy="2110976"/>
          </a:xfrm>
          <a:prstGeom prst="round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2" name="Picture 8" descr="ìë°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7" t="2357" r="3269" b="4248"/>
          <a:stretch/>
        </p:blipFill>
        <p:spPr bwMode="auto">
          <a:xfrm>
            <a:off x="4935215" y="3267454"/>
            <a:ext cx="2375556" cy="164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ê´ë ¨ ì´ë¯¸ì§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6735" y="3478490"/>
            <a:ext cx="2503714" cy="1333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1474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모서리가 둥근 직사각형 5">
            <a:extLst>
              <a:ext uri="{FF2B5EF4-FFF2-40B4-BE49-F238E27FC236}">
                <a16:creationId xmlns:a16="http://schemas.microsoft.com/office/drawing/2014/main" xmlns="" id="{54AD1575-0311-4261-B1D5-0F91EFB1D71A}"/>
              </a:ext>
            </a:extLst>
          </p:cNvPr>
          <p:cNvSpPr/>
          <p:nvPr/>
        </p:nvSpPr>
        <p:spPr>
          <a:xfrm>
            <a:off x="845127" y="978803"/>
            <a:ext cx="10870135" cy="5167994"/>
          </a:xfrm>
          <a:prstGeom prst="roundRect">
            <a:avLst>
              <a:gd name="adj" fmla="val 6381"/>
            </a:avLst>
          </a:prstGeom>
          <a:pattFill prst="dkUpDiag">
            <a:fgClr>
              <a:schemeClr val="bg1">
                <a:lumMod val="95000"/>
              </a:schemeClr>
            </a:fgClr>
            <a:bgClr>
              <a:schemeClr val="bg1">
                <a:lumMod val="8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S PGothic" panose="020B0600070205080204" pitchFamily="34" charset="-128"/>
            </a:endParaRPr>
          </a:p>
        </p:txBody>
      </p:sp>
      <p:sp>
        <p:nvSpPr>
          <p:cNvPr id="30" name="모서리가 둥근 직사각형 7">
            <a:extLst>
              <a:ext uri="{FF2B5EF4-FFF2-40B4-BE49-F238E27FC236}">
                <a16:creationId xmlns:a16="http://schemas.microsoft.com/office/drawing/2014/main" xmlns="" id="{C88AEFEF-6BF2-4770-A3E2-397680B642EC}"/>
              </a:ext>
            </a:extLst>
          </p:cNvPr>
          <p:cNvSpPr/>
          <p:nvPr/>
        </p:nvSpPr>
        <p:spPr>
          <a:xfrm>
            <a:off x="1982117" y="1337029"/>
            <a:ext cx="9081357" cy="1395702"/>
          </a:xfrm>
          <a:prstGeom prst="roundRect">
            <a:avLst>
              <a:gd name="adj" fmla="val 1556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72000" rtlCol="0" anchor="t"/>
          <a:lstStyle/>
          <a:p>
            <a:pPr algn="ctr">
              <a:lnSpc>
                <a:spcPct val="150000"/>
              </a:lnSpc>
            </a:pPr>
            <a:endParaRPr lang="ko-KR" altLang="en-US" sz="1400" i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모서리가 둥근 직사각형 3">
            <a:extLst>
              <a:ext uri="{FF2B5EF4-FFF2-40B4-BE49-F238E27FC236}">
                <a16:creationId xmlns:a16="http://schemas.microsoft.com/office/drawing/2014/main" xmlns="" id="{F60FA8E3-BC68-4D1E-8E7B-8EC1088B1F0E}"/>
              </a:ext>
            </a:extLst>
          </p:cNvPr>
          <p:cNvSpPr/>
          <p:nvPr/>
        </p:nvSpPr>
        <p:spPr>
          <a:xfrm>
            <a:off x="1155708" y="3004165"/>
            <a:ext cx="1845544" cy="450576"/>
          </a:xfrm>
          <a:prstGeom prst="roundRect">
            <a:avLst>
              <a:gd name="adj" fmla="val 30634"/>
            </a:avLst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ko-KR" altLang="en-US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>
                <a:latin typeface="MS PGothic" panose="020B0600070205080204" pitchFamily="34" charset="-128"/>
              </a:rPr>
              <a:t>4</a:t>
            </a:fld>
            <a:endParaRPr lang="ko-KR" altLang="en-US" dirty="0">
              <a:latin typeface="MS PGothic" panose="020B0600070205080204" pitchFamily="34" charset="-128"/>
            </a:endParaRPr>
          </a:p>
        </p:txBody>
      </p:sp>
      <p:sp>
        <p:nvSpPr>
          <p:cNvPr id="16" name="모서리가 둥근 직사각형 7">
            <a:extLst>
              <a:ext uri="{FF2B5EF4-FFF2-40B4-BE49-F238E27FC236}">
                <a16:creationId xmlns:a16="http://schemas.microsoft.com/office/drawing/2014/main" xmlns="" id="{E69C3B4B-6B87-4BCC-AC76-222D045DB469}"/>
              </a:ext>
            </a:extLst>
          </p:cNvPr>
          <p:cNvSpPr/>
          <p:nvPr/>
        </p:nvSpPr>
        <p:spPr>
          <a:xfrm>
            <a:off x="1739516" y="1262386"/>
            <a:ext cx="9081357" cy="1395702"/>
          </a:xfrm>
          <a:prstGeom prst="roundRect">
            <a:avLst>
              <a:gd name="adj" fmla="val 15563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72000" rtlCol="0" anchor="t"/>
          <a:lstStyle/>
          <a:p>
            <a:pPr algn="ctr">
              <a:lnSpc>
                <a:spcPct val="150000"/>
              </a:lnSpc>
            </a:pPr>
            <a:r>
              <a:rPr lang="ko-KR" altLang="en-US" sz="2000" b="1" i="1" dirty="0" smtClean="0">
                <a:solidFill>
                  <a:srgbClr val="FFC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다중 채팅과 실시간 이미지 전송을 기반으로 한 스케치 퀴즈 게임</a:t>
            </a:r>
          </a:p>
          <a:p>
            <a:pPr algn="ctr">
              <a:lnSpc>
                <a:spcPct val="150000"/>
              </a:lnSpc>
            </a:pPr>
            <a:r>
              <a:rPr lang="ko-KR" altLang="en-US" sz="1400" i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플레이어가 접속하여 실시간 채팅과 실시간 이미지 전송 기술을 기반으로 즐기는 게임 </a:t>
            </a:r>
            <a:r>
              <a:rPr lang="ko-KR" altLang="en-US" sz="1400" i="1" dirty="0" err="1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컨셉</a:t>
            </a:r>
            <a:endParaRPr lang="en-US" altLang="ko-KR" sz="1400" i="1" dirty="0" smtClean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i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출제된 제시어를 제한 시간 안에 그림으로 그려 설명하고 맞추는 퀴즈 게임</a:t>
            </a:r>
            <a:endParaRPr lang="ko-KR" altLang="en-US" sz="1400" i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모서리가 둥근 직사각형 7">
            <a:extLst>
              <a:ext uri="{FF2B5EF4-FFF2-40B4-BE49-F238E27FC236}">
                <a16:creationId xmlns:a16="http://schemas.microsoft.com/office/drawing/2014/main" xmlns="" id="{7B6AD331-D3A4-4E55-896C-13819D06B60C}"/>
              </a:ext>
            </a:extLst>
          </p:cNvPr>
          <p:cNvSpPr/>
          <p:nvPr/>
        </p:nvSpPr>
        <p:spPr>
          <a:xfrm>
            <a:off x="1602903" y="3078814"/>
            <a:ext cx="9354583" cy="2818746"/>
          </a:xfrm>
          <a:prstGeom prst="roundRect">
            <a:avLst>
              <a:gd name="adj" fmla="val 105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08000" rIns="72000" rtlCol="0" anchor="ctr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ko-KR" altLang="en-US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유저가 채팅 가능</a:t>
            </a:r>
            <a:endParaRPr lang="en-US" altLang="ko-KR" sz="1400" dirty="0" smtClean="0">
              <a:solidFill>
                <a:schemeClr val="tx2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ko-KR" altLang="en-US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실시간으로 그린 그림을 다른 유저에게 실시간으로 전송하는 실시간 데이터</a:t>
            </a:r>
            <a:r>
              <a:rPr lang="en-US" altLang="ko-KR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전송 기술 </a:t>
            </a:r>
            <a:r>
              <a:rPr lang="en-US" altLang="ko-KR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(Byte Data Streaming</a:t>
            </a:r>
            <a:r>
              <a:rPr lang="en-US" altLang="ko-KR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ko-KR" altLang="en-US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다양한 </a:t>
            </a:r>
            <a:r>
              <a:rPr lang="ko-KR" altLang="en-US" sz="1400" dirty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</a:t>
            </a:r>
            <a:r>
              <a:rPr lang="ko-KR" altLang="en-US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시어를 그림으로 그려 맞추는 창의적인 퀴즈 게임 시스템 </a:t>
            </a:r>
            <a:endParaRPr lang="en-US" altLang="ko-KR" sz="1400" dirty="0" smtClean="0">
              <a:solidFill>
                <a:schemeClr val="tx2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ko-KR" altLang="en-US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유저의 채팅에서 출제된 제시어를 검색하여 정답을 맞추는 단어 검색 시스템 </a:t>
            </a:r>
            <a:endParaRPr lang="en-US" altLang="ko-KR" sz="1400" dirty="0" smtClean="0">
              <a:solidFill>
                <a:schemeClr val="tx2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ko-KR" altLang="en-US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유저가 순서 게임 문제 출제가 되어 문제를 내고</a:t>
            </a:r>
            <a:r>
              <a:rPr lang="en-US" altLang="ko-KR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400" dirty="0" smtClean="0">
                <a:solidFill>
                  <a:schemeClr val="tx2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풀어 정답 점수로 순위를 가리는 랭킹 시스템 </a:t>
            </a:r>
            <a:endParaRPr lang="en-US" altLang="ko-KR" sz="1400" dirty="0">
              <a:solidFill>
                <a:schemeClr val="tx2">
                  <a:lumMod val="7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모서리가 둥근 직사각형 3">
            <a:extLst>
              <a:ext uri="{FF2B5EF4-FFF2-40B4-BE49-F238E27FC236}">
                <a16:creationId xmlns:a16="http://schemas.microsoft.com/office/drawing/2014/main" xmlns="" id="{CFA062ED-567A-4734-A71C-FABD3F936B5C}"/>
              </a:ext>
            </a:extLst>
          </p:cNvPr>
          <p:cNvSpPr/>
          <p:nvPr/>
        </p:nvSpPr>
        <p:spPr>
          <a:xfrm>
            <a:off x="1326864" y="2880453"/>
            <a:ext cx="1845544" cy="450576"/>
          </a:xfrm>
          <a:prstGeom prst="roundRect">
            <a:avLst>
              <a:gd name="adj" fmla="val 30634"/>
            </a:avLst>
          </a:prstGeom>
          <a:solidFill>
            <a:schemeClr val="tx2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ko-KR" altLang="en-US" sz="1400" b="1" dirty="0" smtClean="0">
                <a:solidFill>
                  <a:schemeClr val="bg1">
                    <a:lumMod val="95000"/>
                  </a:schemeClr>
                </a:solidFill>
              </a:rPr>
              <a:t>프로젝트 특징</a:t>
            </a:r>
            <a:endParaRPr lang="ko-KR" altLang="en-US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dirty="0" smtClean="0"/>
              <a:t>개발 동기와 목적</a:t>
            </a:r>
            <a:endParaRPr lang="ko-KR" altLang="en-US" dirty="0"/>
          </a:p>
        </p:txBody>
      </p:sp>
      <p:pic>
        <p:nvPicPr>
          <p:cNvPr id="3076" name="Picture 4" descr="ê´ë ¨ ì´ë¯¸ì§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4" t="7074" r="7072" b="8035"/>
          <a:stretch/>
        </p:blipFill>
        <p:spPr bwMode="auto">
          <a:xfrm>
            <a:off x="1261372" y="1337029"/>
            <a:ext cx="1208857" cy="120885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807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모서리가 둥근 직사각형 5">
            <a:extLst>
              <a:ext uri="{FF2B5EF4-FFF2-40B4-BE49-F238E27FC236}">
                <a16:creationId xmlns:a16="http://schemas.microsoft.com/office/drawing/2014/main" xmlns="" id="{ECF4BD79-6838-44D5-AA2E-D2226263CB35}"/>
              </a:ext>
            </a:extLst>
          </p:cNvPr>
          <p:cNvSpPr/>
          <p:nvPr/>
        </p:nvSpPr>
        <p:spPr>
          <a:xfrm>
            <a:off x="845127" y="961292"/>
            <a:ext cx="10892782" cy="5355532"/>
          </a:xfrm>
          <a:prstGeom prst="roundRect">
            <a:avLst>
              <a:gd name="adj" fmla="val 7744"/>
            </a:avLst>
          </a:prstGeom>
          <a:pattFill prst="dkUpDiag">
            <a:fgClr>
              <a:schemeClr val="bg1">
                <a:lumMod val="95000"/>
              </a:schemeClr>
            </a:fgClr>
            <a:bgClr>
              <a:srgbClr val="EAEAEA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모서리가 둥근 직사각형 51">
            <a:extLst>
              <a:ext uri="{FF2B5EF4-FFF2-40B4-BE49-F238E27FC236}">
                <a16:creationId xmlns:a16="http://schemas.microsoft.com/office/drawing/2014/main" xmlns="" id="{5D579347-958E-409D-BC3D-A0235622F03F}"/>
              </a:ext>
            </a:extLst>
          </p:cNvPr>
          <p:cNvSpPr/>
          <p:nvPr/>
        </p:nvSpPr>
        <p:spPr>
          <a:xfrm>
            <a:off x="5844113" y="1544199"/>
            <a:ext cx="1178052" cy="75614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8" name="모서리가 둥근 직사각형 51">
            <a:extLst>
              <a:ext uri="{FF2B5EF4-FFF2-40B4-BE49-F238E27FC236}">
                <a16:creationId xmlns:a16="http://schemas.microsoft.com/office/drawing/2014/main" xmlns="" id="{A027F5F5-EE70-476B-9B2E-C2B307C6AD36}"/>
              </a:ext>
            </a:extLst>
          </p:cNvPr>
          <p:cNvSpPr/>
          <p:nvPr/>
        </p:nvSpPr>
        <p:spPr>
          <a:xfrm>
            <a:off x="4095531" y="3081827"/>
            <a:ext cx="1178052" cy="75614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9" name="모서리가 둥근 직사각형 51">
            <a:extLst>
              <a:ext uri="{FF2B5EF4-FFF2-40B4-BE49-F238E27FC236}">
                <a16:creationId xmlns:a16="http://schemas.microsoft.com/office/drawing/2014/main" xmlns="" id="{B0DA5F2D-2C78-4295-AB90-25A826A8EF34}"/>
              </a:ext>
            </a:extLst>
          </p:cNvPr>
          <p:cNvSpPr/>
          <p:nvPr/>
        </p:nvSpPr>
        <p:spPr>
          <a:xfrm>
            <a:off x="7561563" y="3081827"/>
            <a:ext cx="1178052" cy="75614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0" name="모서리가 둥근 직사각형 51">
            <a:extLst>
              <a:ext uri="{FF2B5EF4-FFF2-40B4-BE49-F238E27FC236}">
                <a16:creationId xmlns:a16="http://schemas.microsoft.com/office/drawing/2014/main" xmlns="" id="{61A3566B-75CD-460B-9948-84383D40C750}"/>
              </a:ext>
            </a:extLst>
          </p:cNvPr>
          <p:cNvSpPr/>
          <p:nvPr/>
        </p:nvSpPr>
        <p:spPr>
          <a:xfrm>
            <a:off x="5844113" y="4619455"/>
            <a:ext cx="1178052" cy="75614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>
                <a:solidFill>
                  <a:schemeClr val="tx2">
                    <a:lumMod val="75000"/>
                  </a:schemeClr>
                </a:solidFill>
              </a:rPr>
              <a:t>시스템 개요</a:t>
            </a: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368627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9" name="모서리가 둥근 직사각형 51">
            <a:extLst>
              <a:ext uri="{FF2B5EF4-FFF2-40B4-BE49-F238E27FC236}">
                <a16:creationId xmlns:a16="http://schemas.microsoft.com/office/drawing/2014/main" xmlns="" id="{3F7BC750-7FD8-4C62-AC09-42690B2DBF5D}"/>
              </a:ext>
            </a:extLst>
          </p:cNvPr>
          <p:cNvSpPr/>
          <p:nvPr/>
        </p:nvSpPr>
        <p:spPr>
          <a:xfrm>
            <a:off x="5751637" y="1429972"/>
            <a:ext cx="1178052" cy="756144"/>
          </a:xfrm>
          <a:prstGeom prst="roundRect">
            <a:avLst>
              <a:gd name="adj" fmla="val 50000"/>
            </a:avLst>
          </a:prstGeom>
          <a:ln w="28575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플레이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모서리가 둥근 직사각형 51">
            <a:extLst>
              <a:ext uri="{FF2B5EF4-FFF2-40B4-BE49-F238E27FC236}">
                <a16:creationId xmlns:a16="http://schemas.microsoft.com/office/drawing/2014/main" xmlns="" id="{04CA56DC-B0CB-43AE-8403-7F2416803E0A}"/>
              </a:ext>
            </a:extLst>
          </p:cNvPr>
          <p:cNvSpPr/>
          <p:nvPr/>
        </p:nvSpPr>
        <p:spPr>
          <a:xfrm>
            <a:off x="4003055" y="2967600"/>
            <a:ext cx="1178052" cy="756144"/>
          </a:xfrm>
          <a:prstGeom prst="roundRect">
            <a:avLst>
              <a:gd name="adj" fmla="val 50000"/>
            </a:avLst>
          </a:prstGeom>
          <a:ln w="28575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보상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2" name="타원 37">
            <a:extLst>
              <a:ext uri="{FF2B5EF4-FFF2-40B4-BE49-F238E27FC236}">
                <a16:creationId xmlns:a16="http://schemas.microsoft.com/office/drawing/2014/main" xmlns="" id="{74D890E6-70EE-4BE2-B3D4-13FA3C61E833}"/>
              </a:ext>
            </a:extLst>
          </p:cNvPr>
          <p:cNvSpPr/>
          <p:nvPr/>
        </p:nvSpPr>
        <p:spPr>
          <a:xfrm>
            <a:off x="4592081" y="1808044"/>
            <a:ext cx="1159556" cy="1159556"/>
          </a:xfrm>
          <a:custGeom>
            <a:avLst/>
            <a:gdLst>
              <a:gd name="connsiteX0" fmla="*/ 0 w 4021268"/>
              <a:gd name="connsiteY0" fmla="*/ 2010634 h 4021268"/>
              <a:gd name="connsiteX1" fmla="*/ 2010634 w 4021268"/>
              <a:gd name="connsiteY1" fmla="*/ 0 h 4021268"/>
              <a:gd name="connsiteX2" fmla="*/ 4021268 w 4021268"/>
              <a:gd name="connsiteY2" fmla="*/ 2010634 h 4021268"/>
              <a:gd name="connsiteX3" fmla="*/ 2010634 w 4021268"/>
              <a:gd name="connsiteY3" fmla="*/ 4021268 h 4021268"/>
              <a:gd name="connsiteX4" fmla="*/ 0 w 4021268"/>
              <a:gd name="connsiteY4" fmla="*/ 2010634 h 4021268"/>
              <a:gd name="connsiteX0" fmla="*/ 4021268 w 4112708"/>
              <a:gd name="connsiteY0" fmla="*/ 2010634 h 4021268"/>
              <a:gd name="connsiteX1" fmla="*/ 2010634 w 4112708"/>
              <a:gd name="connsiteY1" fmla="*/ 4021268 h 4021268"/>
              <a:gd name="connsiteX2" fmla="*/ 0 w 4112708"/>
              <a:gd name="connsiteY2" fmla="*/ 2010634 h 4021268"/>
              <a:gd name="connsiteX3" fmla="*/ 2010634 w 4112708"/>
              <a:gd name="connsiteY3" fmla="*/ 0 h 4021268"/>
              <a:gd name="connsiteX4" fmla="*/ 4112708 w 4112708"/>
              <a:gd name="connsiteY4" fmla="*/ 2102074 h 4021268"/>
              <a:gd name="connsiteX0" fmla="*/ 4021268 w 4021268"/>
              <a:gd name="connsiteY0" fmla="*/ 2010634 h 4021268"/>
              <a:gd name="connsiteX1" fmla="*/ 2010634 w 4021268"/>
              <a:gd name="connsiteY1" fmla="*/ 4021268 h 4021268"/>
              <a:gd name="connsiteX2" fmla="*/ 0 w 4021268"/>
              <a:gd name="connsiteY2" fmla="*/ 2010634 h 4021268"/>
              <a:gd name="connsiteX3" fmla="*/ 2010634 w 4021268"/>
              <a:gd name="connsiteY3" fmla="*/ 0 h 4021268"/>
              <a:gd name="connsiteX0" fmla="*/ 2010634 w 2010634"/>
              <a:gd name="connsiteY0" fmla="*/ 4021268 h 4021268"/>
              <a:gd name="connsiteX1" fmla="*/ 0 w 2010634"/>
              <a:gd name="connsiteY1" fmla="*/ 2010634 h 4021268"/>
              <a:gd name="connsiteX2" fmla="*/ 2010634 w 2010634"/>
              <a:gd name="connsiteY2" fmla="*/ 0 h 4021268"/>
              <a:gd name="connsiteX0" fmla="*/ 0 w 2010634"/>
              <a:gd name="connsiteY0" fmla="*/ 2010634 h 2010634"/>
              <a:gd name="connsiteX1" fmla="*/ 2010634 w 2010634"/>
              <a:gd name="connsiteY1" fmla="*/ 0 h 201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10634" h="2010634">
                <a:moveTo>
                  <a:pt x="0" y="2010634"/>
                </a:moveTo>
                <a:cubicBezTo>
                  <a:pt x="0" y="900192"/>
                  <a:pt x="900192" y="0"/>
                  <a:pt x="2010634" y="0"/>
                </a:cubicBezTo>
              </a:path>
            </a:pathLst>
          </a:custGeom>
          <a:noFill/>
          <a:ln w="76200">
            <a:solidFill>
              <a:schemeClr val="accent1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37">
            <a:extLst>
              <a:ext uri="{FF2B5EF4-FFF2-40B4-BE49-F238E27FC236}">
                <a16:creationId xmlns:a16="http://schemas.microsoft.com/office/drawing/2014/main" xmlns="" id="{3F784985-19BC-49B6-B8E7-CBE3500BDA45}"/>
              </a:ext>
            </a:extLst>
          </p:cNvPr>
          <p:cNvSpPr/>
          <p:nvPr/>
        </p:nvSpPr>
        <p:spPr>
          <a:xfrm rot="16200000">
            <a:off x="4592081" y="3723744"/>
            <a:ext cx="1159556" cy="1159556"/>
          </a:xfrm>
          <a:custGeom>
            <a:avLst/>
            <a:gdLst>
              <a:gd name="connsiteX0" fmla="*/ 0 w 4021268"/>
              <a:gd name="connsiteY0" fmla="*/ 2010634 h 4021268"/>
              <a:gd name="connsiteX1" fmla="*/ 2010634 w 4021268"/>
              <a:gd name="connsiteY1" fmla="*/ 0 h 4021268"/>
              <a:gd name="connsiteX2" fmla="*/ 4021268 w 4021268"/>
              <a:gd name="connsiteY2" fmla="*/ 2010634 h 4021268"/>
              <a:gd name="connsiteX3" fmla="*/ 2010634 w 4021268"/>
              <a:gd name="connsiteY3" fmla="*/ 4021268 h 4021268"/>
              <a:gd name="connsiteX4" fmla="*/ 0 w 4021268"/>
              <a:gd name="connsiteY4" fmla="*/ 2010634 h 4021268"/>
              <a:gd name="connsiteX0" fmla="*/ 4021268 w 4112708"/>
              <a:gd name="connsiteY0" fmla="*/ 2010634 h 4021268"/>
              <a:gd name="connsiteX1" fmla="*/ 2010634 w 4112708"/>
              <a:gd name="connsiteY1" fmla="*/ 4021268 h 4021268"/>
              <a:gd name="connsiteX2" fmla="*/ 0 w 4112708"/>
              <a:gd name="connsiteY2" fmla="*/ 2010634 h 4021268"/>
              <a:gd name="connsiteX3" fmla="*/ 2010634 w 4112708"/>
              <a:gd name="connsiteY3" fmla="*/ 0 h 4021268"/>
              <a:gd name="connsiteX4" fmla="*/ 4112708 w 4112708"/>
              <a:gd name="connsiteY4" fmla="*/ 2102074 h 4021268"/>
              <a:gd name="connsiteX0" fmla="*/ 4021268 w 4021268"/>
              <a:gd name="connsiteY0" fmla="*/ 2010634 h 4021268"/>
              <a:gd name="connsiteX1" fmla="*/ 2010634 w 4021268"/>
              <a:gd name="connsiteY1" fmla="*/ 4021268 h 4021268"/>
              <a:gd name="connsiteX2" fmla="*/ 0 w 4021268"/>
              <a:gd name="connsiteY2" fmla="*/ 2010634 h 4021268"/>
              <a:gd name="connsiteX3" fmla="*/ 2010634 w 4021268"/>
              <a:gd name="connsiteY3" fmla="*/ 0 h 4021268"/>
              <a:gd name="connsiteX0" fmla="*/ 2010634 w 2010634"/>
              <a:gd name="connsiteY0" fmla="*/ 4021268 h 4021268"/>
              <a:gd name="connsiteX1" fmla="*/ 0 w 2010634"/>
              <a:gd name="connsiteY1" fmla="*/ 2010634 h 4021268"/>
              <a:gd name="connsiteX2" fmla="*/ 2010634 w 2010634"/>
              <a:gd name="connsiteY2" fmla="*/ 0 h 4021268"/>
              <a:gd name="connsiteX0" fmla="*/ 0 w 2010634"/>
              <a:gd name="connsiteY0" fmla="*/ 2010634 h 2010634"/>
              <a:gd name="connsiteX1" fmla="*/ 2010634 w 2010634"/>
              <a:gd name="connsiteY1" fmla="*/ 0 h 201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10634" h="2010634">
                <a:moveTo>
                  <a:pt x="0" y="2010634"/>
                </a:moveTo>
                <a:cubicBezTo>
                  <a:pt x="0" y="900192"/>
                  <a:pt x="900192" y="0"/>
                  <a:pt x="2010634" y="0"/>
                </a:cubicBezTo>
              </a:path>
            </a:pathLst>
          </a:custGeom>
          <a:noFill/>
          <a:ln w="76200">
            <a:solidFill>
              <a:schemeClr val="accent6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타원 37">
            <a:extLst>
              <a:ext uri="{FF2B5EF4-FFF2-40B4-BE49-F238E27FC236}">
                <a16:creationId xmlns:a16="http://schemas.microsoft.com/office/drawing/2014/main" xmlns="" id="{6DA66B90-EF46-4612-8018-D165FE6A0E2B}"/>
              </a:ext>
            </a:extLst>
          </p:cNvPr>
          <p:cNvSpPr/>
          <p:nvPr/>
        </p:nvSpPr>
        <p:spPr>
          <a:xfrm rot="5400000">
            <a:off x="6929689" y="1808044"/>
            <a:ext cx="1159556" cy="1159556"/>
          </a:xfrm>
          <a:custGeom>
            <a:avLst/>
            <a:gdLst>
              <a:gd name="connsiteX0" fmla="*/ 0 w 4021268"/>
              <a:gd name="connsiteY0" fmla="*/ 2010634 h 4021268"/>
              <a:gd name="connsiteX1" fmla="*/ 2010634 w 4021268"/>
              <a:gd name="connsiteY1" fmla="*/ 0 h 4021268"/>
              <a:gd name="connsiteX2" fmla="*/ 4021268 w 4021268"/>
              <a:gd name="connsiteY2" fmla="*/ 2010634 h 4021268"/>
              <a:gd name="connsiteX3" fmla="*/ 2010634 w 4021268"/>
              <a:gd name="connsiteY3" fmla="*/ 4021268 h 4021268"/>
              <a:gd name="connsiteX4" fmla="*/ 0 w 4021268"/>
              <a:gd name="connsiteY4" fmla="*/ 2010634 h 4021268"/>
              <a:gd name="connsiteX0" fmla="*/ 4021268 w 4112708"/>
              <a:gd name="connsiteY0" fmla="*/ 2010634 h 4021268"/>
              <a:gd name="connsiteX1" fmla="*/ 2010634 w 4112708"/>
              <a:gd name="connsiteY1" fmla="*/ 4021268 h 4021268"/>
              <a:gd name="connsiteX2" fmla="*/ 0 w 4112708"/>
              <a:gd name="connsiteY2" fmla="*/ 2010634 h 4021268"/>
              <a:gd name="connsiteX3" fmla="*/ 2010634 w 4112708"/>
              <a:gd name="connsiteY3" fmla="*/ 0 h 4021268"/>
              <a:gd name="connsiteX4" fmla="*/ 4112708 w 4112708"/>
              <a:gd name="connsiteY4" fmla="*/ 2102074 h 4021268"/>
              <a:gd name="connsiteX0" fmla="*/ 4021268 w 4021268"/>
              <a:gd name="connsiteY0" fmla="*/ 2010634 h 4021268"/>
              <a:gd name="connsiteX1" fmla="*/ 2010634 w 4021268"/>
              <a:gd name="connsiteY1" fmla="*/ 4021268 h 4021268"/>
              <a:gd name="connsiteX2" fmla="*/ 0 w 4021268"/>
              <a:gd name="connsiteY2" fmla="*/ 2010634 h 4021268"/>
              <a:gd name="connsiteX3" fmla="*/ 2010634 w 4021268"/>
              <a:gd name="connsiteY3" fmla="*/ 0 h 4021268"/>
              <a:gd name="connsiteX0" fmla="*/ 2010634 w 2010634"/>
              <a:gd name="connsiteY0" fmla="*/ 4021268 h 4021268"/>
              <a:gd name="connsiteX1" fmla="*/ 0 w 2010634"/>
              <a:gd name="connsiteY1" fmla="*/ 2010634 h 4021268"/>
              <a:gd name="connsiteX2" fmla="*/ 2010634 w 2010634"/>
              <a:gd name="connsiteY2" fmla="*/ 0 h 4021268"/>
              <a:gd name="connsiteX0" fmla="*/ 0 w 2010634"/>
              <a:gd name="connsiteY0" fmla="*/ 2010634 h 2010634"/>
              <a:gd name="connsiteX1" fmla="*/ 2010634 w 2010634"/>
              <a:gd name="connsiteY1" fmla="*/ 0 h 201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10634" h="2010634">
                <a:moveTo>
                  <a:pt x="0" y="2010634"/>
                </a:moveTo>
                <a:cubicBezTo>
                  <a:pt x="0" y="900192"/>
                  <a:pt x="900192" y="0"/>
                  <a:pt x="2010634" y="0"/>
                </a:cubicBezTo>
              </a:path>
            </a:pathLst>
          </a:custGeom>
          <a:noFill/>
          <a:ln w="76200">
            <a:solidFill>
              <a:schemeClr val="accent4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37">
            <a:extLst>
              <a:ext uri="{FF2B5EF4-FFF2-40B4-BE49-F238E27FC236}">
                <a16:creationId xmlns:a16="http://schemas.microsoft.com/office/drawing/2014/main" xmlns="" id="{187A2032-2093-44BD-9286-A0E069DDAA5C}"/>
              </a:ext>
            </a:extLst>
          </p:cNvPr>
          <p:cNvSpPr/>
          <p:nvPr/>
        </p:nvSpPr>
        <p:spPr>
          <a:xfrm rot="10800000">
            <a:off x="6929689" y="3723744"/>
            <a:ext cx="1159556" cy="1159556"/>
          </a:xfrm>
          <a:custGeom>
            <a:avLst/>
            <a:gdLst>
              <a:gd name="connsiteX0" fmla="*/ 0 w 4021268"/>
              <a:gd name="connsiteY0" fmla="*/ 2010634 h 4021268"/>
              <a:gd name="connsiteX1" fmla="*/ 2010634 w 4021268"/>
              <a:gd name="connsiteY1" fmla="*/ 0 h 4021268"/>
              <a:gd name="connsiteX2" fmla="*/ 4021268 w 4021268"/>
              <a:gd name="connsiteY2" fmla="*/ 2010634 h 4021268"/>
              <a:gd name="connsiteX3" fmla="*/ 2010634 w 4021268"/>
              <a:gd name="connsiteY3" fmla="*/ 4021268 h 4021268"/>
              <a:gd name="connsiteX4" fmla="*/ 0 w 4021268"/>
              <a:gd name="connsiteY4" fmla="*/ 2010634 h 4021268"/>
              <a:gd name="connsiteX0" fmla="*/ 4021268 w 4112708"/>
              <a:gd name="connsiteY0" fmla="*/ 2010634 h 4021268"/>
              <a:gd name="connsiteX1" fmla="*/ 2010634 w 4112708"/>
              <a:gd name="connsiteY1" fmla="*/ 4021268 h 4021268"/>
              <a:gd name="connsiteX2" fmla="*/ 0 w 4112708"/>
              <a:gd name="connsiteY2" fmla="*/ 2010634 h 4021268"/>
              <a:gd name="connsiteX3" fmla="*/ 2010634 w 4112708"/>
              <a:gd name="connsiteY3" fmla="*/ 0 h 4021268"/>
              <a:gd name="connsiteX4" fmla="*/ 4112708 w 4112708"/>
              <a:gd name="connsiteY4" fmla="*/ 2102074 h 4021268"/>
              <a:gd name="connsiteX0" fmla="*/ 4021268 w 4021268"/>
              <a:gd name="connsiteY0" fmla="*/ 2010634 h 4021268"/>
              <a:gd name="connsiteX1" fmla="*/ 2010634 w 4021268"/>
              <a:gd name="connsiteY1" fmla="*/ 4021268 h 4021268"/>
              <a:gd name="connsiteX2" fmla="*/ 0 w 4021268"/>
              <a:gd name="connsiteY2" fmla="*/ 2010634 h 4021268"/>
              <a:gd name="connsiteX3" fmla="*/ 2010634 w 4021268"/>
              <a:gd name="connsiteY3" fmla="*/ 0 h 4021268"/>
              <a:gd name="connsiteX0" fmla="*/ 2010634 w 2010634"/>
              <a:gd name="connsiteY0" fmla="*/ 4021268 h 4021268"/>
              <a:gd name="connsiteX1" fmla="*/ 0 w 2010634"/>
              <a:gd name="connsiteY1" fmla="*/ 2010634 h 4021268"/>
              <a:gd name="connsiteX2" fmla="*/ 2010634 w 2010634"/>
              <a:gd name="connsiteY2" fmla="*/ 0 h 4021268"/>
              <a:gd name="connsiteX0" fmla="*/ 0 w 2010634"/>
              <a:gd name="connsiteY0" fmla="*/ 2010634 h 2010634"/>
              <a:gd name="connsiteX1" fmla="*/ 2010634 w 2010634"/>
              <a:gd name="connsiteY1" fmla="*/ 0 h 201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10634" h="2010634">
                <a:moveTo>
                  <a:pt x="0" y="2010634"/>
                </a:moveTo>
                <a:cubicBezTo>
                  <a:pt x="0" y="900192"/>
                  <a:pt x="900192" y="0"/>
                  <a:pt x="2010634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모서리가 둥근 직사각형 51">
            <a:extLst>
              <a:ext uri="{FF2B5EF4-FFF2-40B4-BE49-F238E27FC236}">
                <a16:creationId xmlns:a16="http://schemas.microsoft.com/office/drawing/2014/main" xmlns="" id="{5A14249B-9B68-41B7-9605-90421D4EC3C5}"/>
              </a:ext>
            </a:extLst>
          </p:cNvPr>
          <p:cNvSpPr/>
          <p:nvPr/>
        </p:nvSpPr>
        <p:spPr>
          <a:xfrm>
            <a:off x="7469087" y="2967600"/>
            <a:ext cx="1178052" cy="756144"/>
          </a:xfrm>
          <a:prstGeom prst="roundRect">
            <a:avLst>
              <a:gd name="adj" fmla="val 50000"/>
            </a:avLst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성장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7" name="모서리가 둥근 직사각형 51">
            <a:extLst>
              <a:ext uri="{FF2B5EF4-FFF2-40B4-BE49-F238E27FC236}">
                <a16:creationId xmlns:a16="http://schemas.microsoft.com/office/drawing/2014/main" xmlns="" id="{A94A246E-E8D3-468E-B547-745D266177C4}"/>
              </a:ext>
            </a:extLst>
          </p:cNvPr>
          <p:cNvSpPr/>
          <p:nvPr/>
        </p:nvSpPr>
        <p:spPr>
          <a:xfrm>
            <a:off x="5751637" y="4505228"/>
            <a:ext cx="1178052" cy="756144"/>
          </a:xfrm>
          <a:prstGeom prst="roundRect">
            <a:avLst>
              <a:gd name="adj" fmla="val 50000"/>
            </a:avLst>
          </a:prstGeom>
          <a:ln w="285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소비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2" name="타원 37">
            <a:extLst>
              <a:ext uri="{FF2B5EF4-FFF2-40B4-BE49-F238E27FC236}">
                <a16:creationId xmlns:a16="http://schemas.microsoft.com/office/drawing/2014/main" xmlns="" id="{7ECDE8ED-4AC6-4985-BA8A-D9CE817A3C21}"/>
              </a:ext>
            </a:extLst>
          </p:cNvPr>
          <p:cNvSpPr/>
          <p:nvPr/>
        </p:nvSpPr>
        <p:spPr>
          <a:xfrm>
            <a:off x="6291035" y="3348857"/>
            <a:ext cx="1159556" cy="1159556"/>
          </a:xfrm>
          <a:custGeom>
            <a:avLst/>
            <a:gdLst>
              <a:gd name="connsiteX0" fmla="*/ 0 w 4021268"/>
              <a:gd name="connsiteY0" fmla="*/ 2010634 h 4021268"/>
              <a:gd name="connsiteX1" fmla="*/ 2010634 w 4021268"/>
              <a:gd name="connsiteY1" fmla="*/ 0 h 4021268"/>
              <a:gd name="connsiteX2" fmla="*/ 4021268 w 4021268"/>
              <a:gd name="connsiteY2" fmla="*/ 2010634 h 4021268"/>
              <a:gd name="connsiteX3" fmla="*/ 2010634 w 4021268"/>
              <a:gd name="connsiteY3" fmla="*/ 4021268 h 4021268"/>
              <a:gd name="connsiteX4" fmla="*/ 0 w 4021268"/>
              <a:gd name="connsiteY4" fmla="*/ 2010634 h 4021268"/>
              <a:gd name="connsiteX0" fmla="*/ 4021268 w 4112708"/>
              <a:gd name="connsiteY0" fmla="*/ 2010634 h 4021268"/>
              <a:gd name="connsiteX1" fmla="*/ 2010634 w 4112708"/>
              <a:gd name="connsiteY1" fmla="*/ 4021268 h 4021268"/>
              <a:gd name="connsiteX2" fmla="*/ 0 w 4112708"/>
              <a:gd name="connsiteY2" fmla="*/ 2010634 h 4021268"/>
              <a:gd name="connsiteX3" fmla="*/ 2010634 w 4112708"/>
              <a:gd name="connsiteY3" fmla="*/ 0 h 4021268"/>
              <a:gd name="connsiteX4" fmla="*/ 4112708 w 4112708"/>
              <a:gd name="connsiteY4" fmla="*/ 2102074 h 4021268"/>
              <a:gd name="connsiteX0" fmla="*/ 4021268 w 4021268"/>
              <a:gd name="connsiteY0" fmla="*/ 2010634 h 4021268"/>
              <a:gd name="connsiteX1" fmla="*/ 2010634 w 4021268"/>
              <a:gd name="connsiteY1" fmla="*/ 4021268 h 4021268"/>
              <a:gd name="connsiteX2" fmla="*/ 0 w 4021268"/>
              <a:gd name="connsiteY2" fmla="*/ 2010634 h 4021268"/>
              <a:gd name="connsiteX3" fmla="*/ 2010634 w 4021268"/>
              <a:gd name="connsiteY3" fmla="*/ 0 h 4021268"/>
              <a:gd name="connsiteX0" fmla="*/ 2010634 w 2010634"/>
              <a:gd name="connsiteY0" fmla="*/ 4021268 h 4021268"/>
              <a:gd name="connsiteX1" fmla="*/ 0 w 2010634"/>
              <a:gd name="connsiteY1" fmla="*/ 2010634 h 4021268"/>
              <a:gd name="connsiteX2" fmla="*/ 2010634 w 2010634"/>
              <a:gd name="connsiteY2" fmla="*/ 0 h 4021268"/>
              <a:gd name="connsiteX0" fmla="*/ 0 w 2010634"/>
              <a:gd name="connsiteY0" fmla="*/ 2010634 h 2010634"/>
              <a:gd name="connsiteX1" fmla="*/ 2010634 w 2010634"/>
              <a:gd name="connsiteY1" fmla="*/ 0 h 201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10634" h="2010634">
                <a:moveTo>
                  <a:pt x="0" y="2010634"/>
                </a:moveTo>
                <a:cubicBezTo>
                  <a:pt x="0" y="900192"/>
                  <a:pt x="900192" y="0"/>
                  <a:pt x="2010634" y="0"/>
                </a:cubicBezTo>
              </a:path>
            </a:pathLst>
          </a:custGeom>
          <a:noFill/>
          <a:ln w="76200">
            <a:gradFill flip="none" rotWithShape="1">
              <a:gsLst>
                <a:gs pos="24000">
                  <a:schemeClr val="accent2"/>
                </a:gs>
                <a:gs pos="79000">
                  <a:schemeClr val="accent4"/>
                </a:gs>
              </a:gsLst>
              <a:lin ang="18900000" scaled="1"/>
              <a:tileRect/>
            </a:gra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5" name="모서리가 둥근 직사각형 3">
            <a:extLst>
              <a:ext uri="{FF2B5EF4-FFF2-40B4-BE49-F238E27FC236}">
                <a16:creationId xmlns:a16="http://schemas.microsoft.com/office/drawing/2014/main" xmlns="" id="{FA3898B6-A6C7-42B8-9A46-BD840CAC2481}"/>
              </a:ext>
            </a:extLst>
          </p:cNvPr>
          <p:cNvSpPr/>
          <p:nvPr/>
        </p:nvSpPr>
        <p:spPr>
          <a:xfrm>
            <a:off x="459116" y="660653"/>
            <a:ext cx="3282460" cy="552328"/>
          </a:xfrm>
          <a:prstGeom prst="roundRect">
            <a:avLst>
              <a:gd name="adj" fmla="val 30634"/>
            </a:avLst>
          </a:prstGeom>
          <a:solidFill>
            <a:schemeClr val="tx2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r>
              <a:rPr lang="en-US" altLang="ko-KR" sz="1400" b="1" dirty="0">
                <a:solidFill>
                  <a:schemeClr val="bg1">
                    <a:lumMod val="95000"/>
                  </a:schemeClr>
                </a:solidFill>
              </a:rPr>
              <a:t>1-2. </a:t>
            </a:r>
            <a:r>
              <a:rPr lang="ko-KR" altLang="en-US" sz="1400" b="1" dirty="0">
                <a:solidFill>
                  <a:schemeClr val="bg1">
                    <a:lumMod val="95000"/>
                  </a:schemeClr>
                </a:solidFill>
              </a:rPr>
              <a:t>게임의 중요 순환구조</a:t>
            </a:r>
          </a:p>
        </p:txBody>
      </p:sp>
      <p:sp>
        <p:nvSpPr>
          <p:cNvPr id="81" name="모서리가 둥근 직사각형 51">
            <a:extLst>
              <a:ext uri="{FF2B5EF4-FFF2-40B4-BE49-F238E27FC236}">
                <a16:creationId xmlns:a16="http://schemas.microsoft.com/office/drawing/2014/main" xmlns="" id="{2A5D5A04-7555-4F79-82B4-3093DF21BCF5}"/>
              </a:ext>
            </a:extLst>
          </p:cNvPr>
          <p:cNvSpPr/>
          <p:nvPr/>
        </p:nvSpPr>
        <p:spPr>
          <a:xfrm>
            <a:off x="4127757" y="2073059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컨텐츠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2" name="모서리가 둥근 직사각형 51">
            <a:extLst>
              <a:ext uri="{FF2B5EF4-FFF2-40B4-BE49-F238E27FC236}">
                <a16:creationId xmlns:a16="http://schemas.microsoft.com/office/drawing/2014/main" xmlns="" id="{E7A5376C-3572-4190-BC4B-D2809889D434}"/>
              </a:ext>
            </a:extLst>
          </p:cNvPr>
          <p:cNvSpPr/>
          <p:nvPr/>
        </p:nvSpPr>
        <p:spPr>
          <a:xfrm>
            <a:off x="7475141" y="2073058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강화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3" name="모서리가 둥근 직사각형 51">
            <a:extLst>
              <a:ext uri="{FF2B5EF4-FFF2-40B4-BE49-F238E27FC236}">
                <a16:creationId xmlns:a16="http://schemas.microsoft.com/office/drawing/2014/main" xmlns="" id="{740DA991-6EC9-4F62-9781-6668424C8209}"/>
              </a:ext>
            </a:extLst>
          </p:cNvPr>
          <p:cNvSpPr/>
          <p:nvPr/>
        </p:nvSpPr>
        <p:spPr>
          <a:xfrm>
            <a:off x="7475141" y="4238282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구매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4" name="모서리가 둥근 직사각형 51">
            <a:extLst>
              <a:ext uri="{FF2B5EF4-FFF2-40B4-BE49-F238E27FC236}">
                <a16:creationId xmlns:a16="http://schemas.microsoft.com/office/drawing/2014/main" xmlns="" id="{B009577C-F878-4AD7-A5CE-8C5C89797ECB}"/>
              </a:ext>
            </a:extLst>
          </p:cNvPr>
          <p:cNvSpPr/>
          <p:nvPr/>
        </p:nvSpPr>
        <p:spPr>
          <a:xfrm>
            <a:off x="4122650" y="4236030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재화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503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모서리가 둥근 직사각형 5">
            <a:extLst>
              <a:ext uri="{FF2B5EF4-FFF2-40B4-BE49-F238E27FC236}">
                <a16:creationId xmlns:a16="http://schemas.microsoft.com/office/drawing/2014/main" xmlns="" id="{7C58FA5B-B6FE-4AC1-BC5F-8747AF6D30FB}"/>
              </a:ext>
            </a:extLst>
          </p:cNvPr>
          <p:cNvSpPr/>
          <p:nvPr/>
        </p:nvSpPr>
        <p:spPr>
          <a:xfrm>
            <a:off x="845127" y="961292"/>
            <a:ext cx="10892782" cy="5355532"/>
          </a:xfrm>
          <a:prstGeom prst="roundRect">
            <a:avLst>
              <a:gd name="adj" fmla="val 7744"/>
            </a:avLst>
          </a:prstGeom>
          <a:pattFill prst="dkUpDiag">
            <a:fgClr>
              <a:schemeClr val="bg1">
                <a:lumMod val="95000"/>
              </a:schemeClr>
            </a:fgClr>
            <a:bgClr>
              <a:srgbClr val="EAEAEA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모서리가 둥근 직사각형 51">
            <a:extLst>
              <a:ext uri="{FF2B5EF4-FFF2-40B4-BE49-F238E27FC236}">
                <a16:creationId xmlns:a16="http://schemas.microsoft.com/office/drawing/2014/main" xmlns="" id="{989B0E0C-D9A6-46F9-AD0A-33E2189A59D5}"/>
              </a:ext>
            </a:extLst>
          </p:cNvPr>
          <p:cNvSpPr/>
          <p:nvPr/>
        </p:nvSpPr>
        <p:spPr>
          <a:xfrm>
            <a:off x="6785843" y="2358643"/>
            <a:ext cx="1178052" cy="75614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6" name="모서리가 둥근 직사각형 51">
            <a:extLst>
              <a:ext uri="{FF2B5EF4-FFF2-40B4-BE49-F238E27FC236}">
                <a16:creationId xmlns:a16="http://schemas.microsoft.com/office/drawing/2014/main" xmlns="" id="{0C771413-6552-423B-848F-552E2DFB97BA}"/>
              </a:ext>
            </a:extLst>
          </p:cNvPr>
          <p:cNvSpPr/>
          <p:nvPr/>
        </p:nvSpPr>
        <p:spPr>
          <a:xfrm>
            <a:off x="4284894" y="4344061"/>
            <a:ext cx="1178052" cy="75614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모서리가 둥근 직사각형 51">
            <a:extLst>
              <a:ext uri="{FF2B5EF4-FFF2-40B4-BE49-F238E27FC236}">
                <a16:creationId xmlns:a16="http://schemas.microsoft.com/office/drawing/2014/main" xmlns="" id="{261261E7-400F-4D3A-9458-0D50779BEE07}"/>
              </a:ext>
            </a:extLst>
          </p:cNvPr>
          <p:cNvSpPr/>
          <p:nvPr/>
        </p:nvSpPr>
        <p:spPr>
          <a:xfrm>
            <a:off x="4284894" y="2358643"/>
            <a:ext cx="1178052" cy="75614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8" name="모서리가 둥근 직사각형 51">
            <a:extLst>
              <a:ext uri="{FF2B5EF4-FFF2-40B4-BE49-F238E27FC236}">
                <a16:creationId xmlns:a16="http://schemas.microsoft.com/office/drawing/2014/main" xmlns="" id="{7C508876-2CDA-4F65-A911-8B40D1C14E4B}"/>
              </a:ext>
            </a:extLst>
          </p:cNvPr>
          <p:cNvSpPr/>
          <p:nvPr/>
        </p:nvSpPr>
        <p:spPr>
          <a:xfrm>
            <a:off x="6785843" y="4344061"/>
            <a:ext cx="1178052" cy="75614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4" name="모서리가 둥근 직사각형 3">
            <a:extLst>
              <a:ext uri="{FF2B5EF4-FFF2-40B4-BE49-F238E27FC236}">
                <a16:creationId xmlns:a16="http://schemas.microsoft.com/office/drawing/2014/main" xmlns="" id="{141B18A0-A0B8-4204-8856-BBE8E8CAF9A3}"/>
              </a:ext>
            </a:extLst>
          </p:cNvPr>
          <p:cNvSpPr/>
          <p:nvPr/>
        </p:nvSpPr>
        <p:spPr>
          <a:xfrm>
            <a:off x="459116" y="660653"/>
            <a:ext cx="3282460" cy="552328"/>
          </a:xfrm>
          <a:prstGeom prst="roundRect">
            <a:avLst>
              <a:gd name="adj" fmla="val 30634"/>
            </a:avLst>
          </a:prstGeom>
          <a:solidFill>
            <a:schemeClr val="tx2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r>
              <a:rPr lang="en-US" altLang="ko-KR" sz="1400" b="1" dirty="0">
                <a:solidFill>
                  <a:schemeClr val="bg1">
                    <a:lumMod val="95000"/>
                  </a:schemeClr>
                </a:solidFill>
              </a:rPr>
              <a:t>1-3. </a:t>
            </a:r>
            <a:r>
              <a:rPr lang="ko-KR" altLang="en-US" sz="1400" b="1" dirty="0">
                <a:solidFill>
                  <a:schemeClr val="bg1">
                    <a:lumMod val="95000"/>
                  </a:schemeClr>
                </a:solidFill>
              </a:rPr>
              <a:t>성장 중심의 컨텐츠 구성</a:t>
            </a:r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</a:rPr>
              <a:t>시스템 개요</a:t>
            </a:r>
            <a:endParaRPr lang="ko-KR" altLang="en-US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368627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42" name="타원 37">
            <a:extLst>
              <a:ext uri="{FF2B5EF4-FFF2-40B4-BE49-F238E27FC236}">
                <a16:creationId xmlns:a16="http://schemas.microsoft.com/office/drawing/2014/main" xmlns="" id="{74D890E6-70EE-4BE2-B3D4-13FA3C61E833}"/>
              </a:ext>
            </a:extLst>
          </p:cNvPr>
          <p:cNvSpPr/>
          <p:nvPr/>
        </p:nvSpPr>
        <p:spPr>
          <a:xfrm>
            <a:off x="6128394" y="2673683"/>
            <a:ext cx="610996" cy="610996"/>
          </a:xfrm>
          <a:custGeom>
            <a:avLst/>
            <a:gdLst>
              <a:gd name="connsiteX0" fmla="*/ 0 w 4021268"/>
              <a:gd name="connsiteY0" fmla="*/ 2010634 h 4021268"/>
              <a:gd name="connsiteX1" fmla="*/ 2010634 w 4021268"/>
              <a:gd name="connsiteY1" fmla="*/ 0 h 4021268"/>
              <a:gd name="connsiteX2" fmla="*/ 4021268 w 4021268"/>
              <a:gd name="connsiteY2" fmla="*/ 2010634 h 4021268"/>
              <a:gd name="connsiteX3" fmla="*/ 2010634 w 4021268"/>
              <a:gd name="connsiteY3" fmla="*/ 4021268 h 4021268"/>
              <a:gd name="connsiteX4" fmla="*/ 0 w 4021268"/>
              <a:gd name="connsiteY4" fmla="*/ 2010634 h 4021268"/>
              <a:gd name="connsiteX0" fmla="*/ 4021268 w 4112708"/>
              <a:gd name="connsiteY0" fmla="*/ 2010634 h 4021268"/>
              <a:gd name="connsiteX1" fmla="*/ 2010634 w 4112708"/>
              <a:gd name="connsiteY1" fmla="*/ 4021268 h 4021268"/>
              <a:gd name="connsiteX2" fmla="*/ 0 w 4112708"/>
              <a:gd name="connsiteY2" fmla="*/ 2010634 h 4021268"/>
              <a:gd name="connsiteX3" fmla="*/ 2010634 w 4112708"/>
              <a:gd name="connsiteY3" fmla="*/ 0 h 4021268"/>
              <a:gd name="connsiteX4" fmla="*/ 4112708 w 4112708"/>
              <a:gd name="connsiteY4" fmla="*/ 2102074 h 4021268"/>
              <a:gd name="connsiteX0" fmla="*/ 4021268 w 4021268"/>
              <a:gd name="connsiteY0" fmla="*/ 2010634 h 4021268"/>
              <a:gd name="connsiteX1" fmla="*/ 2010634 w 4021268"/>
              <a:gd name="connsiteY1" fmla="*/ 4021268 h 4021268"/>
              <a:gd name="connsiteX2" fmla="*/ 0 w 4021268"/>
              <a:gd name="connsiteY2" fmla="*/ 2010634 h 4021268"/>
              <a:gd name="connsiteX3" fmla="*/ 2010634 w 4021268"/>
              <a:gd name="connsiteY3" fmla="*/ 0 h 4021268"/>
              <a:gd name="connsiteX0" fmla="*/ 2010634 w 2010634"/>
              <a:gd name="connsiteY0" fmla="*/ 4021268 h 4021268"/>
              <a:gd name="connsiteX1" fmla="*/ 0 w 2010634"/>
              <a:gd name="connsiteY1" fmla="*/ 2010634 h 4021268"/>
              <a:gd name="connsiteX2" fmla="*/ 2010634 w 2010634"/>
              <a:gd name="connsiteY2" fmla="*/ 0 h 4021268"/>
              <a:gd name="connsiteX0" fmla="*/ 0 w 2010634"/>
              <a:gd name="connsiteY0" fmla="*/ 2010634 h 2010634"/>
              <a:gd name="connsiteX1" fmla="*/ 2010634 w 2010634"/>
              <a:gd name="connsiteY1" fmla="*/ 0 h 201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10634" h="2010634">
                <a:moveTo>
                  <a:pt x="0" y="2010634"/>
                </a:moveTo>
                <a:cubicBezTo>
                  <a:pt x="0" y="900192"/>
                  <a:pt x="900192" y="0"/>
                  <a:pt x="2010634" y="0"/>
                </a:cubicBezTo>
              </a:path>
            </a:pathLst>
          </a:custGeom>
          <a:noFill/>
          <a:ln w="76200">
            <a:solidFill>
              <a:schemeClr val="accent1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37">
            <a:extLst>
              <a:ext uri="{FF2B5EF4-FFF2-40B4-BE49-F238E27FC236}">
                <a16:creationId xmlns:a16="http://schemas.microsoft.com/office/drawing/2014/main" xmlns="" id="{3F784985-19BC-49B6-B8E7-CBE3500BDA45}"/>
              </a:ext>
            </a:extLst>
          </p:cNvPr>
          <p:cNvSpPr/>
          <p:nvPr/>
        </p:nvSpPr>
        <p:spPr>
          <a:xfrm rot="16200000">
            <a:off x="4805498" y="2858005"/>
            <a:ext cx="610994" cy="610996"/>
          </a:xfrm>
          <a:custGeom>
            <a:avLst/>
            <a:gdLst>
              <a:gd name="connsiteX0" fmla="*/ 0 w 4021268"/>
              <a:gd name="connsiteY0" fmla="*/ 2010634 h 4021268"/>
              <a:gd name="connsiteX1" fmla="*/ 2010634 w 4021268"/>
              <a:gd name="connsiteY1" fmla="*/ 0 h 4021268"/>
              <a:gd name="connsiteX2" fmla="*/ 4021268 w 4021268"/>
              <a:gd name="connsiteY2" fmla="*/ 2010634 h 4021268"/>
              <a:gd name="connsiteX3" fmla="*/ 2010634 w 4021268"/>
              <a:gd name="connsiteY3" fmla="*/ 4021268 h 4021268"/>
              <a:gd name="connsiteX4" fmla="*/ 0 w 4021268"/>
              <a:gd name="connsiteY4" fmla="*/ 2010634 h 4021268"/>
              <a:gd name="connsiteX0" fmla="*/ 4021268 w 4112708"/>
              <a:gd name="connsiteY0" fmla="*/ 2010634 h 4021268"/>
              <a:gd name="connsiteX1" fmla="*/ 2010634 w 4112708"/>
              <a:gd name="connsiteY1" fmla="*/ 4021268 h 4021268"/>
              <a:gd name="connsiteX2" fmla="*/ 0 w 4112708"/>
              <a:gd name="connsiteY2" fmla="*/ 2010634 h 4021268"/>
              <a:gd name="connsiteX3" fmla="*/ 2010634 w 4112708"/>
              <a:gd name="connsiteY3" fmla="*/ 0 h 4021268"/>
              <a:gd name="connsiteX4" fmla="*/ 4112708 w 4112708"/>
              <a:gd name="connsiteY4" fmla="*/ 2102074 h 4021268"/>
              <a:gd name="connsiteX0" fmla="*/ 4021268 w 4021268"/>
              <a:gd name="connsiteY0" fmla="*/ 2010634 h 4021268"/>
              <a:gd name="connsiteX1" fmla="*/ 2010634 w 4021268"/>
              <a:gd name="connsiteY1" fmla="*/ 4021268 h 4021268"/>
              <a:gd name="connsiteX2" fmla="*/ 0 w 4021268"/>
              <a:gd name="connsiteY2" fmla="*/ 2010634 h 4021268"/>
              <a:gd name="connsiteX3" fmla="*/ 2010634 w 4021268"/>
              <a:gd name="connsiteY3" fmla="*/ 0 h 4021268"/>
              <a:gd name="connsiteX0" fmla="*/ 2010634 w 2010634"/>
              <a:gd name="connsiteY0" fmla="*/ 4021268 h 4021268"/>
              <a:gd name="connsiteX1" fmla="*/ 0 w 2010634"/>
              <a:gd name="connsiteY1" fmla="*/ 2010634 h 4021268"/>
              <a:gd name="connsiteX2" fmla="*/ 2010634 w 2010634"/>
              <a:gd name="connsiteY2" fmla="*/ 0 h 4021268"/>
              <a:gd name="connsiteX0" fmla="*/ 0 w 2010634"/>
              <a:gd name="connsiteY0" fmla="*/ 2010634 h 2010634"/>
              <a:gd name="connsiteX1" fmla="*/ 2010634 w 2010634"/>
              <a:gd name="connsiteY1" fmla="*/ 0 h 201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10634" h="2010634">
                <a:moveTo>
                  <a:pt x="0" y="2010634"/>
                </a:moveTo>
                <a:cubicBezTo>
                  <a:pt x="0" y="900192"/>
                  <a:pt x="900192" y="0"/>
                  <a:pt x="2010634" y="0"/>
                </a:cubicBezTo>
              </a:path>
            </a:pathLst>
          </a:custGeom>
          <a:noFill/>
          <a:ln w="76200">
            <a:solidFill>
              <a:schemeClr val="accent6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타원 37">
            <a:extLst>
              <a:ext uri="{FF2B5EF4-FFF2-40B4-BE49-F238E27FC236}">
                <a16:creationId xmlns:a16="http://schemas.microsoft.com/office/drawing/2014/main" xmlns="" id="{6DA66B90-EF46-4612-8018-D165FE6A0E2B}"/>
              </a:ext>
            </a:extLst>
          </p:cNvPr>
          <p:cNvSpPr/>
          <p:nvPr/>
        </p:nvSpPr>
        <p:spPr>
          <a:xfrm rot="5400000">
            <a:off x="6695451" y="3795839"/>
            <a:ext cx="610996" cy="610994"/>
          </a:xfrm>
          <a:custGeom>
            <a:avLst/>
            <a:gdLst>
              <a:gd name="connsiteX0" fmla="*/ 0 w 4021268"/>
              <a:gd name="connsiteY0" fmla="*/ 2010634 h 4021268"/>
              <a:gd name="connsiteX1" fmla="*/ 2010634 w 4021268"/>
              <a:gd name="connsiteY1" fmla="*/ 0 h 4021268"/>
              <a:gd name="connsiteX2" fmla="*/ 4021268 w 4021268"/>
              <a:gd name="connsiteY2" fmla="*/ 2010634 h 4021268"/>
              <a:gd name="connsiteX3" fmla="*/ 2010634 w 4021268"/>
              <a:gd name="connsiteY3" fmla="*/ 4021268 h 4021268"/>
              <a:gd name="connsiteX4" fmla="*/ 0 w 4021268"/>
              <a:gd name="connsiteY4" fmla="*/ 2010634 h 4021268"/>
              <a:gd name="connsiteX0" fmla="*/ 4021268 w 4112708"/>
              <a:gd name="connsiteY0" fmla="*/ 2010634 h 4021268"/>
              <a:gd name="connsiteX1" fmla="*/ 2010634 w 4112708"/>
              <a:gd name="connsiteY1" fmla="*/ 4021268 h 4021268"/>
              <a:gd name="connsiteX2" fmla="*/ 0 w 4112708"/>
              <a:gd name="connsiteY2" fmla="*/ 2010634 h 4021268"/>
              <a:gd name="connsiteX3" fmla="*/ 2010634 w 4112708"/>
              <a:gd name="connsiteY3" fmla="*/ 0 h 4021268"/>
              <a:gd name="connsiteX4" fmla="*/ 4112708 w 4112708"/>
              <a:gd name="connsiteY4" fmla="*/ 2102074 h 4021268"/>
              <a:gd name="connsiteX0" fmla="*/ 4021268 w 4021268"/>
              <a:gd name="connsiteY0" fmla="*/ 2010634 h 4021268"/>
              <a:gd name="connsiteX1" fmla="*/ 2010634 w 4021268"/>
              <a:gd name="connsiteY1" fmla="*/ 4021268 h 4021268"/>
              <a:gd name="connsiteX2" fmla="*/ 0 w 4021268"/>
              <a:gd name="connsiteY2" fmla="*/ 2010634 h 4021268"/>
              <a:gd name="connsiteX3" fmla="*/ 2010634 w 4021268"/>
              <a:gd name="connsiteY3" fmla="*/ 0 h 4021268"/>
              <a:gd name="connsiteX0" fmla="*/ 2010634 w 2010634"/>
              <a:gd name="connsiteY0" fmla="*/ 4021268 h 4021268"/>
              <a:gd name="connsiteX1" fmla="*/ 0 w 2010634"/>
              <a:gd name="connsiteY1" fmla="*/ 2010634 h 4021268"/>
              <a:gd name="connsiteX2" fmla="*/ 2010634 w 2010634"/>
              <a:gd name="connsiteY2" fmla="*/ 0 h 4021268"/>
              <a:gd name="connsiteX0" fmla="*/ 0 w 2010634"/>
              <a:gd name="connsiteY0" fmla="*/ 2010634 h 2010634"/>
              <a:gd name="connsiteX1" fmla="*/ 2010634 w 2010634"/>
              <a:gd name="connsiteY1" fmla="*/ 0 h 201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10634" h="2010634">
                <a:moveTo>
                  <a:pt x="0" y="2010634"/>
                </a:moveTo>
                <a:cubicBezTo>
                  <a:pt x="0" y="900192"/>
                  <a:pt x="900192" y="0"/>
                  <a:pt x="2010634" y="0"/>
                </a:cubicBezTo>
              </a:path>
            </a:pathLst>
          </a:custGeom>
          <a:noFill/>
          <a:ln w="76200">
            <a:solidFill>
              <a:schemeClr val="accent4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37">
            <a:extLst>
              <a:ext uri="{FF2B5EF4-FFF2-40B4-BE49-F238E27FC236}">
                <a16:creationId xmlns:a16="http://schemas.microsoft.com/office/drawing/2014/main" xmlns="" id="{187A2032-2093-44BD-9286-A0E069DDAA5C}"/>
              </a:ext>
            </a:extLst>
          </p:cNvPr>
          <p:cNvSpPr/>
          <p:nvPr/>
        </p:nvSpPr>
        <p:spPr>
          <a:xfrm rot="10800000">
            <a:off x="5391285" y="4022377"/>
            <a:ext cx="610994" cy="610994"/>
          </a:xfrm>
          <a:custGeom>
            <a:avLst/>
            <a:gdLst>
              <a:gd name="connsiteX0" fmla="*/ 0 w 4021268"/>
              <a:gd name="connsiteY0" fmla="*/ 2010634 h 4021268"/>
              <a:gd name="connsiteX1" fmla="*/ 2010634 w 4021268"/>
              <a:gd name="connsiteY1" fmla="*/ 0 h 4021268"/>
              <a:gd name="connsiteX2" fmla="*/ 4021268 w 4021268"/>
              <a:gd name="connsiteY2" fmla="*/ 2010634 h 4021268"/>
              <a:gd name="connsiteX3" fmla="*/ 2010634 w 4021268"/>
              <a:gd name="connsiteY3" fmla="*/ 4021268 h 4021268"/>
              <a:gd name="connsiteX4" fmla="*/ 0 w 4021268"/>
              <a:gd name="connsiteY4" fmla="*/ 2010634 h 4021268"/>
              <a:gd name="connsiteX0" fmla="*/ 4021268 w 4112708"/>
              <a:gd name="connsiteY0" fmla="*/ 2010634 h 4021268"/>
              <a:gd name="connsiteX1" fmla="*/ 2010634 w 4112708"/>
              <a:gd name="connsiteY1" fmla="*/ 4021268 h 4021268"/>
              <a:gd name="connsiteX2" fmla="*/ 0 w 4112708"/>
              <a:gd name="connsiteY2" fmla="*/ 2010634 h 4021268"/>
              <a:gd name="connsiteX3" fmla="*/ 2010634 w 4112708"/>
              <a:gd name="connsiteY3" fmla="*/ 0 h 4021268"/>
              <a:gd name="connsiteX4" fmla="*/ 4112708 w 4112708"/>
              <a:gd name="connsiteY4" fmla="*/ 2102074 h 4021268"/>
              <a:gd name="connsiteX0" fmla="*/ 4021268 w 4021268"/>
              <a:gd name="connsiteY0" fmla="*/ 2010634 h 4021268"/>
              <a:gd name="connsiteX1" fmla="*/ 2010634 w 4021268"/>
              <a:gd name="connsiteY1" fmla="*/ 4021268 h 4021268"/>
              <a:gd name="connsiteX2" fmla="*/ 0 w 4021268"/>
              <a:gd name="connsiteY2" fmla="*/ 2010634 h 4021268"/>
              <a:gd name="connsiteX3" fmla="*/ 2010634 w 4021268"/>
              <a:gd name="connsiteY3" fmla="*/ 0 h 4021268"/>
              <a:gd name="connsiteX0" fmla="*/ 2010634 w 2010634"/>
              <a:gd name="connsiteY0" fmla="*/ 4021268 h 4021268"/>
              <a:gd name="connsiteX1" fmla="*/ 0 w 2010634"/>
              <a:gd name="connsiteY1" fmla="*/ 2010634 h 4021268"/>
              <a:gd name="connsiteX2" fmla="*/ 2010634 w 2010634"/>
              <a:gd name="connsiteY2" fmla="*/ 0 h 4021268"/>
              <a:gd name="connsiteX0" fmla="*/ 0 w 2010634"/>
              <a:gd name="connsiteY0" fmla="*/ 2010634 h 2010634"/>
              <a:gd name="connsiteX1" fmla="*/ 2010634 w 2010634"/>
              <a:gd name="connsiteY1" fmla="*/ 0 h 201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10634" h="2010634">
                <a:moveTo>
                  <a:pt x="0" y="2010634"/>
                </a:moveTo>
                <a:cubicBezTo>
                  <a:pt x="0" y="900192"/>
                  <a:pt x="900192" y="0"/>
                  <a:pt x="2010634" y="0"/>
                </a:cubicBezTo>
              </a:path>
            </a:pathLst>
          </a:custGeom>
          <a:noFill/>
          <a:ln w="76200">
            <a:solidFill>
              <a:schemeClr val="accent2"/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모서리가 둥근 직사각형 51">
            <a:extLst>
              <a:ext uri="{FF2B5EF4-FFF2-40B4-BE49-F238E27FC236}">
                <a16:creationId xmlns:a16="http://schemas.microsoft.com/office/drawing/2014/main" xmlns="" id="{D407D1FE-76AC-415E-8CE0-7C815AE2F330}"/>
              </a:ext>
            </a:extLst>
          </p:cNvPr>
          <p:cNvSpPr/>
          <p:nvPr/>
        </p:nvSpPr>
        <p:spPr>
          <a:xfrm>
            <a:off x="2810797" y="2087348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스토리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7" name="모서리가 둥근 직사각형 51">
            <a:extLst>
              <a:ext uri="{FF2B5EF4-FFF2-40B4-BE49-F238E27FC236}">
                <a16:creationId xmlns:a16="http://schemas.microsoft.com/office/drawing/2014/main" xmlns="" id="{D5D3F97C-5C4E-4A0D-BD6C-9240037F4583}"/>
              </a:ext>
            </a:extLst>
          </p:cNvPr>
          <p:cNvSpPr/>
          <p:nvPr/>
        </p:nvSpPr>
        <p:spPr>
          <a:xfrm>
            <a:off x="2810797" y="2477574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퀘스트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8" name="모서리가 둥근 직사각형 51">
            <a:extLst>
              <a:ext uri="{FF2B5EF4-FFF2-40B4-BE49-F238E27FC236}">
                <a16:creationId xmlns:a16="http://schemas.microsoft.com/office/drawing/2014/main" xmlns="" id="{FA507DD5-589D-4320-A2D3-398A3832366B}"/>
              </a:ext>
            </a:extLst>
          </p:cNvPr>
          <p:cNvSpPr/>
          <p:nvPr/>
        </p:nvSpPr>
        <p:spPr>
          <a:xfrm>
            <a:off x="2810797" y="2869864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에피소드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9" name="모서리가 둥근 직사각형 51">
            <a:extLst>
              <a:ext uri="{FF2B5EF4-FFF2-40B4-BE49-F238E27FC236}">
                <a16:creationId xmlns:a16="http://schemas.microsoft.com/office/drawing/2014/main" xmlns="" id="{04246C30-FE57-46F1-84FB-6014243A6A7B}"/>
              </a:ext>
            </a:extLst>
          </p:cNvPr>
          <p:cNvSpPr/>
          <p:nvPr/>
        </p:nvSpPr>
        <p:spPr>
          <a:xfrm>
            <a:off x="8203553" y="4070591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PVP</a:t>
            </a:r>
          </a:p>
        </p:txBody>
      </p:sp>
      <p:sp>
        <p:nvSpPr>
          <p:cNvPr id="80" name="모서리가 둥근 직사각형 51">
            <a:extLst>
              <a:ext uri="{FF2B5EF4-FFF2-40B4-BE49-F238E27FC236}">
                <a16:creationId xmlns:a16="http://schemas.microsoft.com/office/drawing/2014/main" xmlns="" id="{9D5B4EDD-A375-4E32-AF8E-EA252D6D3B94}"/>
              </a:ext>
            </a:extLst>
          </p:cNvPr>
          <p:cNvSpPr/>
          <p:nvPr/>
        </p:nvSpPr>
        <p:spPr>
          <a:xfrm>
            <a:off x="8203553" y="4460817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PVE</a:t>
            </a:r>
          </a:p>
        </p:txBody>
      </p:sp>
      <p:sp>
        <p:nvSpPr>
          <p:cNvPr id="81" name="모서리가 둥근 직사각형 51">
            <a:extLst>
              <a:ext uri="{FF2B5EF4-FFF2-40B4-BE49-F238E27FC236}">
                <a16:creationId xmlns:a16="http://schemas.microsoft.com/office/drawing/2014/main" xmlns="" id="{883818B0-AEA8-4C19-B44C-6E899929761B}"/>
              </a:ext>
            </a:extLst>
          </p:cNvPr>
          <p:cNvSpPr/>
          <p:nvPr/>
        </p:nvSpPr>
        <p:spPr>
          <a:xfrm>
            <a:off x="8203553" y="4853107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길드전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2" name="모서리가 둥근 직사각형 51">
            <a:extLst>
              <a:ext uri="{FF2B5EF4-FFF2-40B4-BE49-F238E27FC236}">
                <a16:creationId xmlns:a16="http://schemas.microsoft.com/office/drawing/2014/main" xmlns="" id="{A64B042E-6401-4D00-9439-5B5893F000FC}"/>
              </a:ext>
            </a:extLst>
          </p:cNvPr>
          <p:cNvSpPr/>
          <p:nvPr/>
        </p:nvSpPr>
        <p:spPr>
          <a:xfrm>
            <a:off x="2808954" y="4072658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무한 던전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3" name="모서리가 둥근 직사각형 51">
            <a:extLst>
              <a:ext uri="{FF2B5EF4-FFF2-40B4-BE49-F238E27FC236}">
                <a16:creationId xmlns:a16="http://schemas.microsoft.com/office/drawing/2014/main" xmlns="" id="{389F37B8-2F05-4E9C-B732-46FF8F4419F8}"/>
              </a:ext>
            </a:extLst>
          </p:cNvPr>
          <p:cNvSpPr/>
          <p:nvPr/>
        </p:nvSpPr>
        <p:spPr>
          <a:xfrm>
            <a:off x="2808954" y="4462884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원정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4" name="모서리가 둥근 직사각형 51">
            <a:extLst>
              <a:ext uri="{FF2B5EF4-FFF2-40B4-BE49-F238E27FC236}">
                <a16:creationId xmlns:a16="http://schemas.microsoft.com/office/drawing/2014/main" xmlns="" id="{0B1B855F-F38C-4689-B63B-DF17762280CC}"/>
              </a:ext>
            </a:extLst>
          </p:cNvPr>
          <p:cNvSpPr/>
          <p:nvPr/>
        </p:nvSpPr>
        <p:spPr>
          <a:xfrm>
            <a:off x="2808954" y="4855174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특수 던전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5" name="모서리가 둥근 직사각형 51">
            <a:extLst>
              <a:ext uri="{FF2B5EF4-FFF2-40B4-BE49-F238E27FC236}">
                <a16:creationId xmlns:a16="http://schemas.microsoft.com/office/drawing/2014/main" xmlns="" id="{49979A5A-E377-4040-8400-493AC871311D}"/>
              </a:ext>
            </a:extLst>
          </p:cNvPr>
          <p:cNvSpPr/>
          <p:nvPr/>
        </p:nvSpPr>
        <p:spPr>
          <a:xfrm>
            <a:off x="8203553" y="2087348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미션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6" name="모서리가 둥근 직사각형 51">
            <a:extLst>
              <a:ext uri="{FF2B5EF4-FFF2-40B4-BE49-F238E27FC236}">
                <a16:creationId xmlns:a16="http://schemas.microsoft.com/office/drawing/2014/main" xmlns="" id="{BDA46A4D-D326-4661-BC95-0D8077960135}"/>
              </a:ext>
            </a:extLst>
          </p:cNvPr>
          <p:cNvSpPr/>
          <p:nvPr/>
        </p:nvSpPr>
        <p:spPr>
          <a:xfrm>
            <a:off x="8203553" y="2477574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업적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7" name="모서리가 둥근 직사각형 51">
            <a:extLst>
              <a:ext uri="{FF2B5EF4-FFF2-40B4-BE49-F238E27FC236}">
                <a16:creationId xmlns:a16="http://schemas.microsoft.com/office/drawing/2014/main" xmlns="" id="{1F7CD098-25F8-4AD5-B77F-74EE3FF32784}"/>
              </a:ext>
            </a:extLst>
          </p:cNvPr>
          <p:cNvSpPr/>
          <p:nvPr/>
        </p:nvSpPr>
        <p:spPr>
          <a:xfrm>
            <a:off x="8203553" y="2869864"/>
            <a:ext cx="1058166" cy="34151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이벤트</a:t>
            </a:r>
            <a:endParaRPr lang="en-US" altLang="ko-KR" sz="11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" name="모서리가 둥근 직사각형 18">
            <a:extLst>
              <a:ext uri="{FF2B5EF4-FFF2-40B4-BE49-F238E27FC236}">
                <a16:creationId xmlns:a16="http://schemas.microsoft.com/office/drawing/2014/main" xmlns="" id="{B96F889A-EF84-412E-A64E-786F6ECC6A90}"/>
              </a:ext>
            </a:extLst>
          </p:cNvPr>
          <p:cNvSpPr/>
          <p:nvPr/>
        </p:nvSpPr>
        <p:spPr>
          <a:xfrm>
            <a:off x="5309416" y="3284706"/>
            <a:ext cx="1426190" cy="756144"/>
          </a:xfrm>
          <a:prstGeom prst="roundRect">
            <a:avLst>
              <a:gd name="adj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성장</a:t>
            </a:r>
            <a:endParaRPr lang="en-US" altLang="ko-KR" sz="24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모서리가 둥근 직사각형 51">
            <a:extLst>
              <a:ext uri="{FF2B5EF4-FFF2-40B4-BE49-F238E27FC236}">
                <a16:creationId xmlns:a16="http://schemas.microsoft.com/office/drawing/2014/main" xmlns="" id="{3F7BC750-7FD8-4C62-AC09-42690B2DBF5D}"/>
              </a:ext>
            </a:extLst>
          </p:cNvPr>
          <p:cNvSpPr/>
          <p:nvPr/>
        </p:nvSpPr>
        <p:spPr>
          <a:xfrm>
            <a:off x="6717420" y="2271559"/>
            <a:ext cx="1178052" cy="756144"/>
          </a:xfrm>
          <a:prstGeom prst="roundRect">
            <a:avLst>
              <a:gd name="adj" fmla="val 50000"/>
            </a:avLst>
          </a:prstGeom>
          <a:ln w="28575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아웃게임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7" name="모서리가 둥근 직사각형 51">
            <a:extLst>
              <a:ext uri="{FF2B5EF4-FFF2-40B4-BE49-F238E27FC236}">
                <a16:creationId xmlns:a16="http://schemas.microsoft.com/office/drawing/2014/main" xmlns="" id="{A94A246E-E8D3-468E-B547-745D266177C4}"/>
              </a:ext>
            </a:extLst>
          </p:cNvPr>
          <p:cNvSpPr/>
          <p:nvPr/>
        </p:nvSpPr>
        <p:spPr>
          <a:xfrm>
            <a:off x="4216471" y="4256977"/>
            <a:ext cx="1178052" cy="756144"/>
          </a:xfrm>
          <a:prstGeom prst="roundRect">
            <a:avLst>
              <a:gd name="adj" fmla="val 50000"/>
            </a:avLst>
          </a:prstGeom>
          <a:ln w="28575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도전모드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7" name="모서리가 둥근 직사각형 51">
            <a:extLst>
              <a:ext uri="{FF2B5EF4-FFF2-40B4-BE49-F238E27FC236}">
                <a16:creationId xmlns:a16="http://schemas.microsoft.com/office/drawing/2014/main" xmlns="" id="{04CA56DC-B0CB-43AE-8403-7F2416803E0A}"/>
              </a:ext>
            </a:extLst>
          </p:cNvPr>
          <p:cNvSpPr/>
          <p:nvPr/>
        </p:nvSpPr>
        <p:spPr>
          <a:xfrm>
            <a:off x="4216471" y="2271559"/>
            <a:ext cx="1178052" cy="756144"/>
          </a:xfrm>
          <a:prstGeom prst="roundRect">
            <a:avLst>
              <a:gd name="adj" fmla="val 50000"/>
            </a:avLst>
          </a:prstGeom>
          <a:ln w="28575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2000" b="1" dirty="0" err="1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싱글모드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모서리가 둥근 직사각형 51">
            <a:extLst>
              <a:ext uri="{FF2B5EF4-FFF2-40B4-BE49-F238E27FC236}">
                <a16:creationId xmlns:a16="http://schemas.microsoft.com/office/drawing/2014/main" xmlns="" id="{5A14249B-9B68-41B7-9605-90421D4EC3C5}"/>
              </a:ext>
            </a:extLst>
          </p:cNvPr>
          <p:cNvSpPr/>
          <p:nvPr/>
        </p:nvSpPr>
        <p:spPr>
          <a:xfrm>
            <a:off x="6717420" y="4256977"/>
            <a:ext cx="1178052" cy="756144"/>
          </a:xfrm>
          <a:prstGeom prst="roundRect">
            <a:avLst>
              <a:gd name="adj" fmla="val 50000"/>
            </a:avLst>
          </a:prstGeom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멀티모드</a:t>
            </a:r>
            <a:endParaRPr lang="en-US" altLang="ko-KR" sz="2000" b="1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6" name="모서리가 둥근 직사각형 18">
            <a:extLst>
              <a:ext uri="{FF2B5EF4-FFF2-40B4-BE49-F238E27FC236}">
                <a16:creationId xmlns:a16="http://schemas.microsoft.com/office/drawing/2014/main" xmlns="" id="{F95D14F5-8872-4B01-B4BC-C59F67851A1C}"/>
              </a:ext>
            </a:extLst>
          </p:cNvPr>
          <p:cNvSpPr/>
          <p:nvPr/>
        </p:nvSpPr>
        <p:spPr>
          <a:xfrm>
            <a:off x="9241427" y="3284706"/>
            <a:ext cx="1426190" cy="756144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진행</a:t>
            </a:r>
            <a:endParaRPr lang="en-US" altLang="ko-KR" sz="24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xmlns="" id="{6E4F485B-F90D-49CB-B690-0B3D800F3FC1}"/>
              </a:ext>
            </a:extLst>
          </p:cNvPr>
          <p:cNvCxnSpPr>
            <a:cxnSpLocks/>
            <a:stCxn id="75" idx="3"/>
            <a:endCxn id="36" idx="1"/>
          </p:cNvCxnSpPr>
          <p:nvPr/>
        </p:nvCxnSpPr>
        <p:spPr>
          <a:xfrm>
            <a:off x="6735606" y="3662778"/>
            <a:ext cx="2505821" cy="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xmlns="" id="{A86A8898-FA68-4D86-9740-D5EE750C6C6E}"/>
              </a:ext>
            </a:extLst>
          </p:cNvPr>
          <p:cNvCxnSpPr>
            <a:cxnSpLocks/>
            <a:stCxn id="76" idx="3"/>
            <a:endCxn id="17" idx="1"/>
          </p:cNvCxnSpPr>
          <p:nvPr/>
        </p:nvCxnSpPr>
        <p:spPr>
          <a:xfrm>
            <a:off x="3868963" y="2258104"/>
            <a:ext cx="347508" cy="391527"/>
          </a:xfrm>
          <a:prstGeom prst="curvedConnector3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xmlns="" id="{5A57BE0D-57C0-478F-ACA9-E03AA19F3B7E}"/>
              </a:ext>
            </a:extLst>
          </p:cNvPr>
          <p:cNvCxnSpPr>
            <a:cxnSpLocks/>
            <a:stCxn id="78" idx="3"/>
            <a:endCxn id="17" idx="1"/>
          </p:cNvCxnSpPr>
          <p:nvPr/>
        </p:nvCxnSpPr>
        <p:spPr>
          <a:xfrm flipV="1">
            <a:off x="3868963" y="2649631"/>
            <a:ext cx="347508" cy="390989"/>
          </a:xfrm>
          <a:prstGeom prst="curvedConnector3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xmlns="" id="{86DF611E-FA9C-4A1E-8A74-007B37A54B94}"/>
              </a:ext>
            </a:extLst>
          </p:cNvPr>
          <p:cNvCxnSpPr>
            <a:cxnSpLocks/>
            <a:stCxn id="77" idx="3"/>
            <a:endCxn id="17" idx="1"/>
          </p:cNvCxnSpPr>
          <p:nvPr/>
        </p:nvCxnSpPr>
        <p:spPr>
          <a:xfrm>
            <a:off x="3868963" y="2648330"/>
            <a:ext cx="347508" cy="1301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xmlns="" id="{7FCA7635-8C78-434E-954D-E4FAA7184962}"/>
              </a:ext>
            </a:extLst>
          </p:cNvPr>
          <p:cNvCxnSpPr>
            <a:cxnSpLocks/>
            <a:stCxn id="85" idx="1"/>
            <a:endCxn id="9" idx="3"/>
          </p:cNvCxnSpPr>
          <p:nvPr/>
        </p:nvCxnSpPr>
        <p:spPr>
          <a:xfrm rot="10800000" flipV="1">
            <a:off x="7895473" y="2258103"/>
            <a:ext cx="308081" cy="391527"/>
          </a:xfrm>
          <a:prstGeom prst="curvedConnector3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xmlns="" id="{92581D93-3B8A-4CBB-9066-FFF397732ADE}"/>
              </a:ext>
            </a:extLst>
          </p:cNvPr>
          <p:cNvCxnSpPr>
            <a:cxnSpLocks/>
            <a:stCxn id="87" idx="1"/>
            <a:endCxn id="9" idx="3"/>
          </p:cNvCxnSpPr>
          <p:nvPr/>
        </p:nvCxnSpPr>
        <p:spPr>
          <a:xfrm rot="10800000">
            <a:off x="7895473" y="2649632"/>
            <a:ext cx="308081" cy="390989"/>
          </a:xfrm>
          <a:prstGeom prst="curvedConnector3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xmlns="" id="{B2AFAC3B-FBA7-4C4E-B911-CF3F8F9CECDB}"/>
              </a:ext>
            </a:extLst>
          </p:cNvPr>
          <p:cNvCxnSpPr>
            <a:cxnSpLocks/>
            <a:stCxn id="9" idx="3"/>
            <a:endCxn id="86" idx="1"/>
          </p:cNvCxnSpPr>
          <p:nvPr/>
        </p:nvCxnSpPr>
        <p:spPr>
          <a:xfrm flipV="1">
            <a:off x="7895472" y="2648330"/>
            <a:ext cx="308081" cy="1301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연결선: 꺾임 67">
            <a:extLst>
              <a:ext uri="{FF2B5EF4-FFF2-40B4-BE49-F238E27FC236}">
                <a16:creationId xmlns:a16="http://schemas.microsoft.com/office/drawing/2014/main" xmlns="" id="{E9048352-9E26-4C42-A10A-EB132E54EB5D}"/>
              </a:ext>
            </a:extLst>
          </p:cNvPr>
          <p:cNvCxnSpPr>
            <a:cxnSpLocks/>
            <a:stCxn id="82" idx="3"/>
            <a:endCxn id="47" idx="1"/>
          </p:cNvCxnSpPr>
          <p:nvPr/>
        </p:nvCxnSpPr>
        <p:spPr>
          <a:xfrm>
            <a:off x="3867120" y="4243414"/>
            <a:ext cx="349351" cy="391635"/>
          </a:xfrm>
          <a:prstGeom prst="curvedConnector3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xmlns="" id="{3ECCEB1C-5CD0-4ED8-988E-B39FB67D0065}"/>
              </a:ext>
            </a:extLst>
          </p:cNvPr>
          <p:cNvCxnSpPr>
            <a:cxnSpLocks/>
            <a:stCxn id="84" idx="3"/>
            <a:endCxn id="47" idx="1"/>
          </p:cNvCxnSpPr>
          <p:nvPr/>
        </p:nvCxnSpPr>
        <p:spPr>
          <a:xfrm flipV="1">
            <a:off x="3867120" y="4635049"/>
            <a:ext cx="349351" cy="390881"/>
          </a:xfrm>
          <a:prstGeom prst="curvedConnector3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xmlns="" id="{A5FC27FF-9AE3-48A2-8773-026761E90EBB}"/>
              </a:ext>
            </a:extLst>
          </p:cNvPr>
          <p:cNvCxnSpPr>
            <a:cxnSpLocks/>
            <a:stCxn id="83" idx="3"/>
            <a:endCxn id="47" idx="1"/>
          </p:cNvCxnSpPr>
          <p:nvPr/>
        </p:nvCxnSpPr>
        <p:spPr>
          <a:xfrm>
            <a:off x="3867120" y="4633640"/>
            <a:ext cx="349351" cy="1409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xmlns="" id="{579BCB17-F557-4485-93B2-F37F65C364FE}"/>
              </a:ext>
            </a:extLst>
          </p:cNvPr>
          <p:cNvCxnSpPr>
            <a:cxnSpLocks/>
            <a:stCxn id="79" idx="1"/>
            <a:endCxn id="46" idx="3"/>
          </p:cNvCxnSpPr>
          <p:nvPr/>
        </p:nvCxnSpPr>
        <p:spPr>
          <a:xfrm rot="10800000" flipV="1">
            <a:off x="7895473" y="4241347"/>
            <a:ext cx="308081" cy="393702"/>
          </a:xfrm>
          <a:prstGeom prst="curvedConnector3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xmlns="" id="{AFA844DB-5F58-4BBA-8345-0393870BA6EC}"/>
              </a:ext>
            </a:extLst>
          </p:cNvPr>
          <p:cNvCxnSpPr>
            <a:cxnSpLocks/>
            <a:stCxn id="81" idx="1"/>
            <a:endCxn id="46" idx="3"/>
          </p:cNvCxnSpPr>
          <p:nvPr/>
        </p:nvCxnSpPr>
        <p:spPr>
          <a:xfrm rot="10800000">
            <a:off x="7895473" y="4635049"/>
            <a:ext cx="308081" cy="388814"/>
          </a:xfrm>
          <a:prstGeom prst="curvedConnector3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xmlns="" id="{5F5D8BB3-3CDF-4495-A6A4-BBCB3BFB7030}"/>
              </a:ext>
            </a:extLst>
          </p:cNvPr>
          <p:cNvCxnSpPr>
            <a:cxnSpLocks/>
            <a:stCxn id="46" idx="3"/>
            <a:endCxn id="80" idx="1"/>
          </p:cNvCxnSpPr>
          <p:nvPr/>
        </p:nvCxnSpPr>
        <p:spPr>
          <a:xfrm flipV="1">
            <a:off x="7895472" y="4631573"/>
            <a:ext cx="308081" cy="3476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66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모서리가 둥근 직사각형 5">
            <a:extLst>
              <a:ext uri="{FF2B5EF4-FFF2-40B4-BE49-F238E27FC236}">
                <a16:creationId xmlns:a16="http://schemas.microsoft.com/office/drawing/2014/main" xmlns="" id="{59F21BB3-DFD3-4550-9EDF-ED539CB8DDAC}"/>
              </a:ext>
            </a:extLst>
          </p:cNvPr>
          <p:cNvSpPr/>
          <p:nvPr/>
        </p:nvSpPr>
        <p:spPr>
          <a:xfrm>
            <a:off x="845127" y="961292"/>
            <a:ext cx="10892782" cy="5355532"/>
          </a:xfrm>
          <a:prstGeom prst="roundRect">
            <a:avLst>
              <a:gd name="adj" fmla="val 7744"/>
            </a:avLst>
          </a:prstGeom>
          <a:pattFill prst="dkUpDiag">
            <a:fgClr>
              <a:schemeClr val="bg1">
                <a:lumMod val="95000"/>
              </a:schemeClr>
            </a:fgClr>
            <a:bgClr>
              <a:srgbClr val="EAEAEA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모서리가 둥근 직사각형 7">
            <a:extLst>
              <a:ext uri="{FF2B5EF4-FFF2-40B4-BE49-F238E27FC236}">
                <a16:creationId xmlns:a16="http://schemas.microsoft.com/office/drawing/2014/main" xmlns="" id="{2F1C403D-59E6-42BE-A3AA-AEBC212EE9C8}"/>
              </a:ext>
            </a:extLst>
          </p:cNvPr>
          <p:cNvSpPr/>
          <p:nvPr/>
        </p:nvSpPr>
        <p:spPr>
          <a:xfrm>
            <a:off x="1602903" y="1119673"/>
            <a:ext cx="9354583" cy="5094515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111" name="모서리가 둥근 직사각형 3">
            <a:extLst>
              <a:ext uri="{FF2B5EF4-FFF2-40B4-BE49-F238E27FC236}">
                <a16:creationId xmlns:a16="http://schemas.microsoft.com/office/drawing/2014/main" xmlns="" id="{0E7D5E4A-E824-48C1-AABB-D976C4FB15DF}"/>
              </a:ext>
            </a:extLst>
          </p:cNvPr>
          <p:cNvSpPr/>
          <p:nvPr/>
        </p:nvSpPr>
        <p:spPr>
          <a:xfrm>
            <a:off x="459116" y="660653"/>
            <a:ext cx="3282460" cy="552328"/>
          </a:xfrm>
          <a:prstGeom prst="roundRect">
            <a:avLst>
              <a:gd name="adj" fmla="val 30634"/>
            </a:avLst>
          </a:prstGeom>
          <a:solidFill>
            <a:schemeClr val="tx2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r>
              <a:rPr lang="en-US" altLang="ko-KR" sz="1400" b="1" dirty="0" smtClean="0">
                <a:solidFill>
                  <a:schemeClr val="bg1">
                    <a:lumMod val="95000"/>
                  </a:schemeClr>
                </a:solidFill>
              </a:rPr>
              <a:t>Sketch Quiz Flow Chart</a:t>
            </a:r>
            <a:endParaRPr lang="ko-KR" altLang="en-US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dirty="0" smtClean="0">
                <a:solidFill>
                  <a:schemeClr val="tx2">
                    <a:lumMod val="75000"/>
                  </a:schemeClr>
                </a:solidFill>
              </a:rPr>
              <a:t>프로그램 구조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18" name="모서리가 둥근 직사각형 78">
            <a:extLst>
              <a:ext uri="{FF2B5EF4-FFF2-40B4-BE49-F238E27FC236}">
                <a16:creationId xmlns:a16="http://schemas.microsoft.com/office/drawing/2014/main" xmlns="" id="{CCFC4B97-0BB5-4A9F-8452-B19995D82F75}"/>
              </a:ext>
            </a:extLst>
          </p:cNvPr>
          <p:cNvSpPr/>
          <p:nvPr/>
        </p:nvSpPr>
        <p:spPr>
          <a:xfrm>
            <a:off x="4595446" y="3609827"/>
            <a:ext cx="6030946" cy="172877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9" name="꺾인 연결선 111">
            <a:extLst>
              <a:ext uri="{FF2B5EF4-FFF2-40B4-BE49-F238E27FC236}">
                <a16:creationId xmlns:a16="http://schemas.microsoft.com/office/drawing/2014/main" xmlns="" id="{CD86BC83-4929-4EC8-914F-55FFD20D99C5}"/>
              </a:ext>
            </a:extLst>
          </p:cNvPr>
          <p:cNvCxnSpPr/>
          <p:nvPr/>
        </p:nvCxnSpPr>
        <p:spPr>
          <a:xfrm>
            <a:off x="5289870" y="3443133"/>
            <a:ext cx="1" cy="333388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모서리가 둥근 직사각형 83">
            <a:extLst>
              <a:ext uri="{FF2B5EF4-FFF2-40B4-BE49-F238E27FC236}">
                <a16:creationId xmlns:a16="http://schemas.microsoft.com/office/drawing/2014/main" xmlns="" id="{66FAF07F-5478-4AD1-99D2-128E95666F31}"/>
              </a:ext>
            </a:extLst>
          </p:cNvPr>
          <p:cNvSpPr/>
          <p:nvPr/>
        </p:nvSpPr>
        <p:spPr>
          <a:xfrm>
            <a:off x="1813607" y="1665610"/>
            <a:ext cx="900000" cy="41459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실행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539B568D-A00E-4690-B830-3703C0E127E4}"/>
              </a:ext>
            </a:extLst>
          </p:cNvPr>
          <p:cNvSpPr/>
          <p:nvPr/>
        </p:nvSpPr>
        <p:spPr>
          <a:xfrm>
            <a:off x="3254257" y="1636907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타이틀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xmlns="" id="{F0089AED-22B6-45B2-8E2B-AD63897A698A}"/>
              </a:ext>
            </a:extLst>
          </p:cNvPr>
          <p:cNvCxnSpPr>
            <a:stCxn id="30" idx="3"/>
            <a:endCxn id="31" idx="1"/>
          </p:cNvCxnSpPr>
          <p:nvPr/>
        </p:nvCxnSpPr>
        <p:spPr>
          <a:xfrm flipV="1">
            <a:off x="2713607" y="1870907"/>
            <a:ext cx="540650" cy="20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다이아몬드 32">
            <a:extLst>
              <a:ext uri="{FF2B5EF4-FFF2-40B4-BE49-F238E27FC236}">
                <a16:creationId xmlns:a16="http://schemas.microsoft.com/office/drawing/2014/main" xmlns="" id="{71BA2571-34D0-4BE9-A175-FA67305CA961}"/>
              </a:ext>
            </a:extLst>
          </p:cNvPr>
          <p:cNvSpPr/>
          <p:nvPr/>
        </p:nvSpPr>
        <p:spPr>
          <a:xfrm>
            <a:off x="6834343" y="1564907"/>
            <a:ext cx="1260000" cy="612000"/>
          </a:xfrm>
          <a:prstGeom prst="diamond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lnSpc>
                <a:spcPts val="1300"/>
              </a:lnSpc>
            </a:pPr>
            <a:r>
              <a:rPr lang="ko-KR" altLang="en-US" sz="9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메인 화면</a:t>
            </a:r>
          </a:p>
        </p:txBody>
      </p:sp>
      <p:cxnSp>
        <p:nvCxnSpPr>
          <p:cNvPr id="36" name="직선 화살표 연결선 21">
            <a:extLst>
              <a:ext uri="{FF2B5EF4-FFF2-40B4-BE49-F238E27FC236}">
                <a16:creationId xmlns:a16="http://schemas.microsoft.com/office/drawing/2014/main" xmlns="" id="{D6080054-8B32-4336-B119-BC0D8CE7EA64}"/>
              </a:ext>
            </a:extLst>
          </p:cNvPr>
          <p:cNvCxnSpPr>
            <a:cxnSpLocks/>
            <a:stCxn id="31" idx="0"/>
            <a:endCxn id="33" idx="0"/>
          </p:cNvCxnSpPr>
          <p:nvPr/>
        </p:nvCxnSpPr>
        <p:spPr>
          <a:xfrm rot="5400000" flipH="1" flipV="1">
            <a:off x="5548300" y="-279136"/>
            <a:ext cx="72000" cy="3760086"/>
          </a:xfrm>
          <a:prstGeom prst="bentConnector3">
            <a:avLst>
              <a:gd name="adj1" fmla="val 4175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D576E1D9-6708-48D3-8C57-309DEA33CF14}"/>
              </a:ext>
            </a:extLst>
          </p:cNvPr>
          <p:cNvSpPr/>
          <p:nvPr/>
        </p:nvSpPr>
        <p:spPr>
          <a:xfrm>
            <a:off x="4839871" y="4627484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스테이지 시작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5384C8B9-9077-4851-8C98-9977DDED4CE0}"/>
              </a:ext>
            </a:extLst>
          </p:cNvPr>
          <p:cNvSpPr/>
          <p:nvPr/>
        </p:nvSpPr>
        <p:spPr>
          <a:xfrm>
            <a:off x="4839870" y="1636907"/>
            <a:ext cx="900000" cy="468000"/>
          </a:xfrm>
          <a:prstGeom prst="rect">
            <a:avLst/>
          </a:prstGeom>
          <a:solidFill>
            <a:srgbClr val="00B0F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전투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CB7C2423-DE50-405F-B769-D2897E7E1596}"/>
              </a:ext>
            </a:extLst>
          </p:cNvPr>
          <p:cNvSpPr/>
          <p:nvPr/>
        </p:nvSpPr>
        <p:spPr>
          <a:xfrm>
            <a:off x="4839870" y="2331176"/>
            <a:ext cx="900000" cy="468000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지역</a:t>
            </a:r>
            <a:endParaRPr lang="ko-KR" altLang="en-US" sz="900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3D5DBDC7-0C66-478E-B103-C000B66FA8BA}"/>
              </a:ext>
            </a:extLst>
          </p:cNvPr>
          <p:cNvSpPr/>
          <p:nvPr/>
        </p:nvSpPr>
        <p:spPr>
          <a:xfrm>
            <a:off x="4839870" y="3051256"/>
            <a:ext cx="900000" cy="468000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 err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던전</a:t>
            </a:r>
            <a:endParaRPr lang="ko-KR" altLang="en-US" sz="900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48" name="꺾인 연결선 111">
            <a:extLst>
              <a:ext uri="{FF2B5EF4-FFF2-40B4-BE49-F238E27FC236}">
                <a16:creationId xmlns:a16="http://schemas.microsoft.com/office/drawing/2014/main" xmlns="" id="{F18E4A59-85CF-4A8A-9205-F65E69A0BF66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>
            <a:off x="5289870" y="2104907"/>
            <a:ext cx="0" cy="226269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 111">
            <a:extLst>
              <a:ext uri="{FF2B5EF4-FFF2-40B4-BE49-F238E27FC236}">
                <a16:creationId xmlns:a16="http://schemas.microsoft.com/office/drawing/2014/main" xmlns="" id="{9E91D78D-CEAE-4FA2-8AD2-266B4B0DCE2A}"/>
              </a:ext>
            </a:extLst>
          </p:cNvPr>
          <p:cNvCxnSpPr>
            <a:stCxn id="46" idx="2"/>
            <a:endCxn id="47" idx="0"/>
          </p:cNvCxnSpPr>
          <p:nvPr/>
        </p:nvCxnSpPr>
        <p:spPr>
          <a:xfrm>
            <a:off x="5289870" y="2799176"/>
            <a:ext cx="0" cy="25208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꺾인 연결선 111">
            <a:extLst>
              <a:ext uri="{FF2B5EF4-FFF2-40B4-BE49-F238E27FC236}">
                <a16:creationId xmlns:a16="http://schemas.microsoft.com/office/drawing/2014/main" xmlns="" id="{70E3E2BA-9E37-4CB8-B5F2-D25EEF7762BC}"/>
              </a:ext>
            </a:extLst>
          </p:cNvPr>
          <p:cNvCxnSpPr>
            <a:cxnSpLocks/>
            <a:endCxn id="44" idx="0"/>
          </p:cNvCxnSpPr>
          <p:nvPr/>
        </p:nvCxnSpPr>
        <p:spPr>
          <a:xfrm flipH="1">
            <a:off x="5289871" y="4220366"/>
            <a:ext cx="5120" cy="407118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875ED892-8939-495B-8DAD-222CC37DAE3D}"/>
              </a:ext>
            </a:extLst>
          </p:cNvPr>
          <p:cNvSpPr/>
          <p:nvPr/>
        </p:nvSpPr>
        <p:spPr>
          <a:xfrm>
            <a:off x="4911877" y="2395961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지역선택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7677BEDA-F4C5-4FCE-80E1-1FC6C85FDB42}"/>
              </a:ext>
            </a:extLst>
          </p:cNvPr>
          <p:cNvSpPr/>
          <p:nvPr/>
        </p:nvSpPr>
        <p:spPr>
          <a:xfrm>
            <a:off x="4911877" y="3132564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스테이지 선택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35340B65-310C-49E8-B02B-0C1F19966BDD}"/>
              </a:ext>
            </a:extLst>
          </p:cNvPr>
          <p:cNvSpPr txBox="1"/>
          <p:nvPr/>
        </p:nvSpPr>
        <p:spPr>
          <a:xfrm>
            <a:off x="5817172" y="3636485"/>
            <a:ext cx="120653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z="1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전투 </a:t>
            </a:r>
            <a:r>
              <a:rPr lang="ko-KR" altLang="en-US" sz="1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컨텐츠</a:t>
            </a:r>
            <a:endParaRPr lang="en-US" altLang="ko-KR" sz="1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xmlns="" id="{843C7B88-62BF-455C-84E4-92710089BE53}"/>
              </a:ext>
            </a:extLst>
          </p:cNvPr>
          <p:cNvCxnSpPr>
            <a:stCxn id="33" idx="1"/>
            <a:endCxn id="45" idx="3"/>
          </p:cNvCxnSpPr>
          <p:nvPr/>
        </p:nvCxnSpPr>
        <p:spPr>
          <a:xfrm flipH="1">
            <a:off x="5739870" y="1870907"/>
            <a:ext cx="109447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4EE572D5-4480-41D6-BD1A-8C1126A1F07A}"/>
              </a:ext>
            </a:extLst>
          </p:cNvPr>
          <p:cNvSpPr/>
          <p:nvPr/>
        </p:nvSpPr>
        <p:spPr>
          <a:xfrm>
            <a:off x="4839871" y="3776521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준비 화면</a:t>
            </a: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xmlns="" id="{749F3618-B7E9-41F4-BB1A-60D0FE252A95}"/>
              </a:ext>
            </a:extLst>
          </p:cNvPr>
          <p:cNvCxnSpPr>
            <a:cxnSpLocks/>
            <a:stCxn id="44" idx="3"/>
            <a:endCxn id="61" idx="1"/>
          </p:cNvCxnSpPr>
          <p:nvPr/>
        </p:nvCxnSpPr>
        <p:spPr>
          <a:xfrm flipV="1">
            <a:off x="5739871" y="4859967"/>
            <a:ext cx="3234010" cy="15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A5830EAA-A9C1-48A3-9C94-C2D18DD93F9C}"/>
              </a:ext>
            </a:extLst>
          </p:cNvPr>
          <p:cNvSpPr/>
          <p:nvPr/>
        </p:nvSpPr>
        <p:spPr>
          <a:xfrm>
            <a:off x="8973881" y="4625967"/>
            <a:ext cx="900000" cy="467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lnSpc>
                <a:spcPts val="1300"/>
              </a:lnSpc>
            </a:pPr>
            <a:r>
              <a:rPr lang="ko-KR" altLang="en-US" sz="9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전투 </a:t>
            </a:r>
            <a:r>
              <a:rPr lang="ko-KR" altLang="en-US" sz="900" dirty="0" err="1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결과창</a:t>
            </a:r>
            <a:endParaRPr lang="ko-KR" altLang="en-US" sz="900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62" name="꺾인 연결선 178">
            <a:extLst>
              <a:ext uri="{FF2B5EF4-FFF2-40B4-BE49-F238E27FC236}">
                <a16:creationId xmlns:a16="http://schemas.microsoft.com/office/drawing/2014/main" xmlns="" id="{595E8999-F1E5-469F-B9BA-D336854155B9}"/>
              </a:ext>
            </a:extLst>
          </p:cNvPr>
          <p:cNvCxnSpPr>
            <a:cxnSpLocks/>
            <a:stCxn id="72" idx="1"/>
            <a:endCxn id="55" idx="1"/>
          </p:cNvCxnSpPr>
          <p:nvPr/>
        </p:nvCxnSpPr>
        <p:spPr>
          <a:xfrm rot="10800000">
            <a:off x="4839871" y="4010521"/>
            <a:ext cx="1903694" cy="1731116"/>
          </a:xfrm>
          <a:prstGeom prst="bentConnector3">
            <a:avLst>
              <a:gd name="adj1" fmla="val 123465"/>
            </a:avLst>
          </a:prstGeom>
          <a:ln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꺾인 연결선 182">
            <a:extLst>
              <a:ext uri="{FF2B5EF4-FFF2-40B4-BE49-F238E27FC236}">
                <a16:creationId xmlns:a16="http://schemas.microsoft.com/office/drawing/2014/main" xmlns="" id="{A48B93A4-5850-4494-9797-60823264BABD}"/>
              </a:ext>
            </a:extLst>
          </p:cNvPr>
          <p:cNvCxnSpPr>
            <a:cxnSpLocks/>
            <a:stCxn id="61" idx="0"/>
            <a:endCxn id="55" idx="3"/>
          </p:cNvCxnSpPr>
          <p:nvPr/>
        </p:nvCxnSpPr>
        <p:spPr>
          <a:xfrm rot="16200000" flipV="1">
            <a:off x="7274153" y="2476239"/>
            <a:ext cx="615446" cy="3684010"/>
          </a:xfrm>
          <a:prstGeom prst="bentConnector2">
            <a:avLst/>
          </a:prstGeom>
          <a:ln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xmlns="" id="{247A0069-DFFC-450F-8CC6-2FF9D9069FB8}"/>
              </a:ext>
            </a:extLst>
          </p:cNvPr>
          <p:cNvSpPr/>
          <p:nvPr/>
        </p:nvSpPr>
        <p:spPr>
          <a:xfrm>
            <a:off x="8974657" y="3774985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 상 지금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F917DF82-25C0-4133-A428-F0B00C07FC30}"/>
              </a:ext>
            </a:extLst>
          </p:cNvPr>
          <p:cNvSpPr txBox="1"/>
          <p:nvPr/>
        </p:nvSpPr>
        <p:spPr>
          <a:xfrm>
            <a:off x="6941103" y="5036378"/>
            <a:ext cx="603266" cy="1835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indent="-228600" algn="ctr">
              <a:lnSpc>
                <a:spcPct val="150000"/>
              </a:lnSpc>
            </a:pPr>
            <a:r>
              <a:rPr lang="ko-KR" altLang="en-US" sz="9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실패</a:t>
            </a:r>
            <a:endParaRPr lang="en-US" altLang="ko-KR" sz="9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xmlns="" id="{10170A50-CF60-4F5F-AD7A-BB741CEE6564}"/>
              </a:ext>
            </a:extLst>
          </p:cNvPr>
          <p:cNvSpPr txBox="1"/>
          <p:nvPr/>
        </p:nvSpPr>
        <p:spPr>
          <a:xfrm>
            <a:off x="8347546" y="4642276"/>
            <a:ext cx="603266" cy="1835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indent="-228600" algn="ctr">
              <a:lnSpc>
                <a:spcPct val="150000"/>
              </a:lnSpc>
            </a:pPr>
            <a:r>
              <a:rPr lang="ko-KR" altLang="en-US" sz="9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성공</a:t>
            </a:r>
            <a:endParaRPr lang="en-US" altLang="ko-KR" sz="9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2" name="다이아몬드 71">
            <a:extLst>
              <a:ext uri="{FF2B5EF4-FFF2-40B4-BE49-F238E27FC236}">
                <a16:creationId xmlns:a16="http://schemas.microsoft.com/office/drawing/2014/main" xmlns="" id="{79EB5872-8F7F-495D-B003-28B1C1E9D322}"/>
              </a:ext>
            </a:extLst>
          </p:cNvPr>
          <p:cNvSpPr/>
          <p:nvPr/>
        </p:nvSpPr>
        <p:spPr>
          <a:xfrm>
            <a:off x="6743565" y="5435637"/>
            <a:ext cx="1036792" cy="612000"/>
          </a:xfrm>
          <a:prstGeom prst="diamond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lnSpc>
                <a:spcPts val="1300"/>
              </a:lnSpc>
            </a:pPr>
            <a:r>
              <a:rPr lang="ko-KR" altLang="en-US" sz="900" dirty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이어하기</a:t>
            </a:r>
          </a:p>
        </p:txBody>
      </p:sp>
      <p:cxnSp>
        <p:nvCxnSpPr>
          <p:cNvPr id="73" name="꺾인 연결선 152">
            <a:extLst>
              <a:ext uri="{FF2B5EF4-FFF2-40B4-BE49-F238E27FC236}">
                <a16:creationId xmlns:a16="http://schemas.microsoft.com/office/drawing/2014/main" xmlns="" id="{E90DC6B8-4D62-4831-9FC5-4173FE9E496C}"/>
              </a:ext>
            </a:extLst>
          </p:cNvPr>
          <p:cNvCxnSpPr>
            <a:cxnSpLocks/>
            <a:stCxn id="72" idx="3"/>
            <a:endCxn id="81" idx="1"/>
          </p:cNvCxnSpPr>
          <p:nvPr/>
        </p:nvCxnSpPr>
        <p:spPr>
          <a:xfrm flipV="1">
            <a:off x="7780357" y="5731044"/>
            <a:ext cx="383789" cy="10593"/>
          </a:xfrm>
          <a:prstGeom prst="straightConnector1">
            <a:avLst/>
          </a:prstGeom>
          <a:ln>
            <a:solidFill>
              <a:srgbClr val="00B0F0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xmlns="" id="{661124DB-C117-4CE5-85D8-6BB8831EBE32}"/>
              </a:ext>
            </a:extLst>
          </p:cNvPr>
          <p:cNvSpPr txBox="1"/>
          <p:nvPr/>
        </p:nvSpPr>
        <p:spPr>
          <a:xfrm>
            <a:off x="5672580" y="5741303"/>
            <a:ext cx="1212274" cy="1835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indent="-228600" algn="ctr">
              <a:lnSpc>
                <a:spcPct val="150000"/>
              </a:lnSpc>
            </a:pPr>
            <a:r>
              <a:rPr lang="ko-KR" altLang="en-US" sz="9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스테이지 종료</a:t>
            </a:r>
            <a:endParaRPr lang="en-US" altLang="ko-KR" sz="900" dirty="0">
              <a:solidFill>
                <a:srgbClr val="FF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xmlns="" id="{3A2A15A9-B44B-41C3-B906-62063B6DC1EE}"/>
              </a:ext>
            </a:extLst>
          </p:cNvPr>
          <p:cNvSpPr/>
          <p:nvPr/>
        </p:nvSpPr>
        <p:spPr>
          <a:xfrm>
            <a:off x="6032308" y="4544659"/>
            <a:ext cx="900000" cy="468000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 err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던전</a:t>
            </a:r>
            <a:endParaRPr lang="ko-KR" altLang="en-US" sz="900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xmlns="" id="{549B5126-C82B-416F-9339-BAD242313584}"/>
              </a:ext>
            </a:extLst>
          </p:cNvPr>
          <p:cNvSpPr/>
          <p:nvPr/>
        </p:nvSpPr>
        <p:spPr>
          <a:xfrm>
            <a:off x="6104315" y="4625967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게임진행 </a:t>
            </a:r>
            <a:r>
              <a:rPr lang="en-US" altLang="ko-KR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1/n</a:t>
            </a:r>
            <a:r>
              <a:rPr lang="ko-KR" altLang="en-US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xmlns="" id="{6E6A5DED-CD78-43AC-A228-090074E99633}"/>
              </a:ext>
            </a:extLst>
          </p:cNvPr>
          <p:cNvSpPr/>
          <p:nvPr/>
        </p:nvSpPr>
        <p:spPr>
          <a:xfrm>
            <a:off x="7447546" y="4544659"/>
            <a:ext cx="900000" cy="468000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 err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던전</a:t>
            </a:r>
            <a:endParaRPr lang="ko-KR" altLang="en-US" sz="900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xmlns="" id="{35C3327A-A37C-4790-9B6E-166D20BCCF2C}"/>
              </a:ext>
            </a:extLst>
          </p:cNvPr>
          <p:cNvSpPr/>
          <p:nvPr/>
        </p:nvSpPr>
        <p:spPr>
          <a:xfrm>
            <a:off x="7519553" y="4625967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게임진행 </a:t>
            </a:r>
            <a:r>
              <a:rPr lang="en-US" altLang="ko-KR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n/n</a:t>
            </a:r>
            <a:r>
              <a:rPr lang="ko-KR" altLang="en-US" sz="900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</p:txBody>
      </p:sp>
      <p:cxnSp>
        <p:nvCxnSpPr>
          <p:cNvPr id="79" name="꺾인 연결선 178">
            <a:extLst>
              <a:ext uri="{FF2B5EF4-FFF2-40B4-BE49-F238E27FC236}">
                <a16:creationId xmlns:a16="http://schemas.microsoft.com/office/drawing/2014/main" xmlns="" id="{CDB72EE2-1E4C-48F3-A13D-84E8FAFC22AF}"/>
              </a:ext>
            </a:extLst>
          </p:cNvPr>
          <p:cNvCxnSpPr>
            <a:cxnSpLocks/>
            <a:stCxn id="76" idx="2"/>
            <a:endCxn id="72" idx="0"/>
          </p:cNvCxnSpPr>
          <p:nvPr/>
        </p:nvCxnSpPr>
        <p:spPr>
          <a:xfrm rot="16200000" flipH="1">
            <a:off x="6737303" y="4910979"/>
            <a:ext cx="341670" cy="707646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꺾인 연결선 178">
            <a:extLst>
              <a:ext uri="{FF2B5EF4-FFF2-40B4-BE49-F238E27FC236}">
                <a16:creationId xmlns:a16="http://schemas.microsoft.com/office/drawing/2014/main" xmlns="" id="{0A8FC072-CEE5-4F62-BB76-67596BC0E14B}"/>
              </a:ext>
            </a:extLst>
          </p:cNvPr>
          <p:cNvCxnSpPr>
            <a:cxnSpLocks/>
            <a:stCxn id="78" idx="2"/>
            <a:endCxn id="72" idx="0"/>
          </p:cNvCxnSpPr>
          <p:nvPr/>
        </p:nvCxnSpPr>
        <p:spPr>
          <a:xfrm rot="5400000">
            <a:off x="7444922" y="4911006"/>
            <a:ext cx="341670" cy="707592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xmlns="" id="{B81092CA-2F55-43A6-B081-50B3B69A116D}"/>
              </a:ext>
            </a:extLst>
          </p:cNvPr>
          <p:cNvSpPr/>
          <p:nvPr/>
        </p:nvSpPr>
        <p:spPr>
          <a:xfrm>
            <a:off x="8164146" y="5497044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재시도</a:t>
            </a:r>
          </a:p>
        </p:txBody>
      </p:sp>
      <p:cxnSp>
        <p:nvCxnSpPr>
          <p:cNvPr id="84" name="꺾인 연결선 152">
            <a:extLst>
              <a:ext uri="{FF2B5EF4-FFF2-40B4-BE49-F238E27FC236}">
                <a16:creationId xmlns:a16="http://schemas.microsoft.com/office/drawing/2014/main" xmlns="" id="{0D72E630-4479-497B-A2D2-ABD66CD0443A}"/>
              </a:ext>
            </a:extLst>
          </p:cNvPr>
          <p:cNvCxnSpPr>
            <a:cxnSpLocks/>
            <a:stCxn id="81" idx="0"/>
          </p:cNvCxnSpPr>
          <p:nvPr/>
        </p:nvCxnSpPr>
        <p:spPr>
          <a:xfrm flipV="1">
            <a:off x="8614146" y="5323952"/>
            <a:ext cx="2" cy="173092"/>
          </a:xfrm>
          <a:prstGeom prst="straightConnector1">
            <a:avLst/>
          </a:prstGeom>
          <a:ln>
            <a:solidFill>
              <a:srgbClr val="00B0F0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>
            <a:extLst>
              <a:ext uri="{FF2B5EF4-FFF2-40B4-BE49-F238E27FC236}">
                <a16:creationId xmlns:a16="http://schemas.microsoft.com/office/drawing/2014/main" xmlns="" id="{0D81A8A3-4C21-4646-921B-2B27F830E9AB}"/>
              </a:ext>
            </a:extLst>
          </p:cNvPr>
          <p:cNvSpPr/>
          <p:nvPr/>
        </p:nvSpPr>
        <p:spPr>
          <a:xfrm>
            <a:off x="4839869" y="5497044"/>
            <a:ext cx="900000" cy="468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종료</a:t>
            </a:r>
            <a:endParaRPr lang="ko-KR" altLang="en-US" sz="900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6" name="모서리가 둥근 직사각형 80">
            <a:extLst>
              <a:ext uri="{FF2B5EF4-FFF2-40B4-BE49-F238E27FC236}">
                <a16:creationId xmlns:a16="http://schemas.microsoft.com/office/drawing/2014/main" xmlns="" id="{D5646ECA-A40D-45AA-8230-C4F3E81B18EE}"/>
              </a:ext>
            </a:extLst>
          </p:cNvPr>
          <p:cNvSpPr/>
          <p:nvPr/>
        </p:nvSpPr>
        <p:spPr>
          <a:xfrm>
            <a:off x="6029089" y="2387363"/>
            <a:ext cx="3680017" cy="977831"/>
          </a:xfrm>
          <a:prstGeom prst="roundRect">
            <a:avLst>
              <a:gd name="adj" fmla="val 1160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7" name="직선 화살표 연결선 285">
            <a:extLst>
              <a:ext uri="{FF2B5EF4-FFF2-40B4-BE49-F238E27FC236}">
                <a16:creationId xmlns:a16="http://schemas.microsoft.com/office/drawing/2014/main" xmlns="" id="{D69EB9CA-98E8-4076-A165-29D0BCE6EFBA}"/>
              </a:ext>
            </a:extLst>
          </p:cNvPr>
          <p:cNvCxnSpPr>
            <a:cxnSpLocks/>
            <a:stCxn id="33" idx="2"/>
            <a:endCxn id="88" idx="0"/>
          </p:cNvCxnSpPr>
          <p:nvPr/>
        </p:nvCxnSpPr>
        <p:spPr>
          <a:xfrm rot="16200000" flipH="1">
            <a:off x="7384695" y="2256554"/>
            <a:ext cx="581518" cy="42222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직사각형 87">
            <a:extLst>
              <a:ext uri="{FF2B5EF4-FFF2-40B4-BE49-F238E27FC236}">
                <a16:creationId xmlns:a16="http://schemas.microsoft.com/office/drawing/2014/main" xmlns="" id="{F28BEEE3-09BF-472C-9C9D-08B9127192DB}"/>
              </a:ext>
            </a:extLst>
          </p:cNvPr>
          <p:cNvSpPr/>
          <p:nvPr/>
        </p:nvSpPr>
        <p:spPr>
          <a:xfrm>
            <a:off x="7347594" y="2758425"/>
            <a:ext cx="1077944" cy="46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타 메뉴는 화면에</a:t>
            </a:r>
            <a:endParaRPr lang="en-US" altLang="ko-KR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>
              <a:lnSpc>
                <a:spcPts val="1200"/>
              </a:lnSpc>
            </a:pPr>
            <a:r>
              <a:rPr lang="en-US" altLang="ko-KR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UI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버튼만 존재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xmlns="" id="{4E03404F-7EED-461B-8AB7-E2595AF8B033}"/>
              </a:ext>
            </a:extLst>
          </p:cNvPr>
          <p:cNvSpPr txBox="1"/>
          <p:nvPr/>
        </p:nvSpPr>
        <p:spPr>
          <a:xfrm>
            <a:off x="6136113" y="2411424"/>
            <a:ext cx="1206533" cy="2446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indent="-228600">
              <a:lnSpc>
                <a:spcPct val="150000"/>
              </a:lnSpc>
            </a:pPr>
            <a:r>
              <a:rPr lang="ko-KR" altLang="en-US" sz="1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기타</a:t>
            </a:r>
            <a:endParaRPr lang="en-US" altLang="ko-KR" sz="1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xmlns="" id="{AE895B54-5655-42DD-B02B-22D9A54F9BAD}"/>
              </a:ext>
            </a:extLst>
          </p:cNvPr>
          <p:cNvSpPr/>
          <p:nvPr/>
        </p:nvSpPr>
        <p:spPr>
          <a:xfrm>
            <a:off x="6242744" y="2758425"/>
            <a:ext cx="900000" cy="468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chemeClr val="tx1"/>
                </a:solidFill>
              </a:rPr>
              <a:t>게임 재화</a:t>
            </a:r>
            <a:endParaRPr lang="en-US" altLang="ko-KR" sz="900" dirty="0">
              <a:solidFill>
                <a:schemeClr val="tx1"/>
              </a:solidFill>
            </a:endParaRPr>
          </a:p>
          <a:p>
            <a:pPr algn="ctr">
              <a:lnSpc>
                <a:spcPts val="1200"/>
              </a:lnSpc>
            </a:pPr>
            <a:r>
              <a:rPr lang="en-US" altLang="ko-KR" sz="900" dirty="0">
                <a:solidFill>
                  <a:schemeClr val="tx1"/>
                </a:solidFill>
              </a:rPr>
              <a:t>(</a:t>
            </a:r>
            <a:r>
              <a:rPr lang="ko-KR" altLang="en-US" sz="900" dirty="0">
                <a:solidFill>
                  <a:schemeClr val="tx1"/>
                </a:solidFill>
              </a:rPr>
              <a:t>입장권</a:t>
            </a:r>
            <a:r>
              <a:rPr lang="en-US" altLang="ko-KR" sz="900" dirty="0">
                <a:solidFill>
                  <a:schemeClr val="tx1"/>
                </a:solidFill>
              </a:rPr>
              <a:t>)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cxnSp>
        <p:nvCxnSpPr>
          <p:cNvPr id="99" name="직선 화살표 연결선 285">
            <a:extLst>
              <a:ext uri="{FF2B5EF4-FFF2-40B4-BE49-F238E27FC236}">
                <a16:creationId xmlns:a16="http://schemas.microsoft.com/office/drawing/2014/main" xmlns="" id="{262AD928-3F96-4DA8-847C-CBFBA7A4482C}"/>
              </a:ext>
            </a:extLst>
          </p:cNvPr>
          <p:cNvCxnSpPr>
            <a:cxnSpLocks/>
            <a:stCxn id="33" idx="2"/>
            <a:endCxn id="98" idx="0"/>
          </p:cNvCxnSpPr>
          <p:nvPr/>
        </p:nvCxnSpPr>
        <p:spPr>
          <a:xfrm rot="5400000">
            <a:off x="6787785" y="2081867"/>
            <a:ext cx="581518" cy="77159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직사각형 100">
            <a:extLst>
              <a:ext uri="{FF2B5EF4-FFF2-40B4-BE49-F238E27FC236}">
                <a16:creationId xmlns:a16="http://schemas.microsoft.com/office/drawing/2014/main" xmlns="" id="{5676F144-048C-404C-8142-BCAD37DB08C7}"/>
              </a:ext>
            </a:extLst>
          </p:cNvPr>
          <p:cNvSpPr/>
          <p:nvPr/>
        </p:nvSpPr>
        <p:spPr>
          <a:xfrm>
            <a:off x="8687683" y="2758425"/>
            <a:ext cx="900000" cy="468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dirty="0">
                <a:solidFill>
                  <a:schemeClr val="tx1"/>
                </a:solidFill>
              </a:rPr>
              <a:t>게임 재화</a:t>
            </a:r>
            <a:endParaRPr lang="en-US" altLang="ko-KR" sz="900" dirty="0">
              <a:solidFill>
                <a:schemeClr val="tx1"/>
              </a:solidFill>
            </a:endParaRPr>
          </a:p>
          <a:p>
            <a:pPr algn="ctr">
              <a:lnSpc>
                <a:spcPts val="1200"/>
              </a:lnSpc>
            </a:pPr>
            <a:r>
              <a:rPr lang="en-US" altLang="ko-KR" sz="900" dirty="0">
                <a:solidFill>
                  <a:schemeClr val="tx1"/>
                </a:solidFill>
              </a:rPr>
              <a:t>(</a:t>
            </a:r>
            <a:r>
              <a:rPr lang="ko-KR" altLang="en-US" sz="900" dirty="0">
                <a:solidFill>
                  <a:schemeClr val="tx1"/>
                </a:solidFill>
              </a:rPr>
              <a:t>골드</a:t>
            </a:r>
            <a:r>
              <a:rPr lang="en-US" altLang="ko-KR" sz="900" dirty="0">
                <a:solidFill>
                  <a:schemeClr val="tx1"/>
                </a:solidFill>
              </a:rPr>
              <a:t>)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cxnSp>
        <p:nvCxnSpPr>
          <p:cNvPr id="102" name="직선 화살표 연결선 285">
            <a:extLst>
              <a:ext uri="{FF2B5EF4-FFF2-40B4-BE49-F238E27FC236}">
                <a16:creationId xmlns:a16="http://schemas.microsoft.com/office/drawing/2014/main" xmlns="" id="{A4C988A9-3F82-4FFD-BBF4-31281D2631FC}"/>
              </a:ext>
            </a:extLst>
          </p:cNvPr>
          <p:cNvCxnSpPr>
            <a:cxnSpLocks/>
            <a:stCxn id="33" idx="2"/>
            <a:endCxn id="101" idx="0"/>
          </p:cNvCxnSpPr>
          <p:nvPr/>
        </p:nvCxnSpPr>
        <p:spPr>
          <a:xfrm rot="16200000" flipH="1">
            <a:off x="8010254" y="1630996"/>
            <a:ext cx="581518" cy="167334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꺾인 연결선 170">
            <a:extLst>
              <a:ext uri="{FF2B5EF4-FFF2-40B4-BE49-F238E27FC236}">
                <a16:creationId xmlns:a16="http://schemas.microsoft.com/office/drawing/2014/main" xmlns="" id="{B53A5D05-8A28-43F9-BC3B-F265E88FA6F7}"/>
              </a:ext>
            </a:extLst>
          </p:cNvPr>
          <p:cNvCxnSpPr>
            <a:cxnSpLocks/>
            <a:stCxn id="98" idx="2"/>
          </p:cNvCxnSpPr>
          <p:nvPr/>
        </p:nvCxnSpPr>
        <p:spPr>
          <a:xfrm rot="5400000">
            <a:off x="5415644" y="3099101"/>
            <a:ext cx="1149777" cy="1404425"/>
          </a:xfrm>
          <a:prstGeom prst="bentConnector2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xmlns="" id="{188B6FCF-1274-4556-977F-3CD79EAB916D}"/>
              </a:ext>
            </a:extLst>
          </p:cNvPr>
          <p:cNvSpPr/>
          <p:nvPr/>
        </p:nvSpPr>
        <p:spPr>
          <a:xfrm>
            <a:off x="1924871" y="4640888"/>
            <a:ext cx="900000" cy="468000"/>
          </a:xfrm>
          <a:prstGeom prst="rect">
            <a:avLst/>
          </a:prstGeom>
          <a:solidFill>
            <a:srgbClr val="00B0F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200"/>
              </a:lnSpc>
            </a:pPr>
            <a:r>
              <a:rPr lang="ko-KR" altLang="en-US" sz="9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전생 정보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9C3C08E5-A78E-410A-AF9C-CB6A5DC3165C}"/>
              </a:ext>
            </a:extLst>
          </p:cNvPr>
          <p:cNvSpPr txBox="1"/>
          <p:nvPr/>
        </p:nvSpPr>
        <p:spPr>
          <a:xfrm>
            <a:off x="7794705" y="5053540"/>
            <a:ext cx="791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b="1" dirty="0"/>
              <a:t>AHDB</a:t>
            </a:r>
          </a:p>
          <a:p>
            <a:pPr algn="ctr"/>
            <a:r>
              <a:rPr lang="en-US" altLang="ko-KR" sz="900" dirty="0"/>
              <a:t>(</a:t>
            </a:r>
            <a:r>
              <a:rPr lang="ko-KR" altLang="en-US" sz="900" dirty="0"/>
              <a:t>전생</a:t>
            </a:r>
            <a:r>
              <a:rPr lang="en-US" altLang="ko-KR" sz="900" dirty="0"/>
              <a:t>DB)</a:t>
            </a:r>
            <a:endParaRPr lang="ko-KR" altLang="en-US" sz="9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" name="모서리가 둥근 직사각형 83">
            <a:extLst>
              <a:ext uri="{FF2B5EF4-FFF2-40B4-BE49-F238E27FC236}">
                <a16:creationId xmlns:a16="http://schemas.microsoft.com/office/drawing/2014/main" xmlns="" id="{D164FFA8-A33E-444B-94EA-AFA39794679C}"/>
              </a:ext>
            </a:extLst>
          </p:cNvPr>
          <p:cNvSpPr/>
          <p:nvPr/>
        </p:nvSpPr>
        <p:spPr>
          <a:xfrm>
            <a:off x="1924871" y="3850625"/>
            <a:ext cx="900000" cy="414599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 err="1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실험체</a:t>
            </a:r>
            <a:endParaRPr lang="ko-KR" altLang="en-US" sz="900" b="1" dirty="0">
              <a:solidFill>
                <a:sysClr val="windowText" lastClr="0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" name="모서리가 둥근 직사각형 83">
            <a:extLst>
              <a:ext uri="{FF2B5EF4-FFF2-40B4-BE49-F238E27FC236}">
                <a16:creationId xmlns:a16="http://schemas.microsoft.com/office/drawing/2014/main" xmlns="" id="{06F06712-F240-4DDB-ADC0-DCB642B6F16E}"/>
              </a:ext>
            </a:extLst>
          </p:cNvPr>
          <p:cNvSpPr/>
          <p:nvPr/>
        </p:nvSpPr>
        <p:spPr>
          <a:xfrm>
            <a:off x="1924871" y="2717965"/>
            <a:ext cx="900000" cy="414599"/>
          </a:xfrm>
          <a:prstGeom prst="roundRect">
            <a:avLst>
              <a:gd name="adj" fmla="val 50000"/>
            </a:avLst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대마인 탄생</a:t>
            </a:r>
          </a:p>
        </p:txBody>
      </p:sp>
      <p:sp>
        <p:nvSpPr>
          <p:cNvPr id="65" name="모서리가 둥근 직사각형 83">
            <a:extLst>
              <a:ext uri="{FF2B5EF4-FFF2-40B4-BE49-F238E27FC236}">
                <a16:creationId xmlns:a16="http://schemas.microsoft.com/office/drawing/2014/main" xmlns="" id="{3A079B98-4BBB-4879-AE62-B8A2BAC0853A}"/>
              </a:ext>
            </a:extLst>
          </p:cNvPr>
          <p:cNvSpPr/>
          <p:nvPr/>
        </p:nvSpPr>
        <p:spPr>
          <a:xfrm>
            <a:off x="3066660" y="2717965"/>
            <a:ext cx="900000" cy="414599"/>
          </a:xfrm>
          <a:prstGeom prst="roundRect">
            <a:avLst>
              <a:gd name="adj" fmla="val 50000"/>
            </a:avLst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마물 탄생</a:t>
            </a:r>
          </a:p>
        </p:txBody>
      </p:sp>
    </p:spTree>
    <p:extLst>
      <p:ext uri="{BB962C8B-B14F-4D97-AF65-F5344CB8AC3E}">
        <p14:creationId xmlns:p14="http://schemas.microsoft.com/office/powerpoint/2010/main" val="64860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xmlns="" id="{B86E08BC-3698-4D8C-A5BC-0CAE775A0400}"/>
              </a:ext>
            </a:extLst>
          </p:cNvPr>
          <p:cNvSpPr/>
          <p:nvPr/>
        </p:nvSpPr>
        <p:spPr>
          <a:xfrm>
            <a:off x="845127" y="961292"/>
            <a:ext cx="10892782" cy="5355532"/>
          </a:xfrm>
          <a:prstGeom prst="roundRect">
            <a:avLst>
              <a:gd name="adj" fmla="val 7744"/>
            </a:avLst>
          </a:prstGeom>
          <a:pattFill prst="dkUpDiag">
            <a:fgClr>
              <a:schemeClr val="bg1">
                <a:lumMod val="95000"/>
              </a:schemeClr>
            </a:fgClr>
            <a:bgClr>
              <a:srgbClr val="EAEAEA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</a:rPr>
              <a:t>프로그램 화면</a:t>
            </a:r>
            <a:endParaRPr lang="ko-KR" altLang="en-US" dirty="0">
              <a:latin typeface="나눔고딕 ExtraBold" panose="020D0904000000000000" pitchFamily="50" charset="-127"/>
            </a:endParaRP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7" name="모서리가 둥근 직사각형 3">
            <a:extLst>
              <a:ext uri="{FF2B5EF4-FFF2-40B4-BE49-F238E27FC236}">
                <a16:creationId xmlns:a16="http://schemas.microsoft.com/office/drawing/2014/main" xmlns="" id="{392BA0D6-E073-4B71-BA0A-7FA3D41C7FF9}"/>
              </a:ext>
            </a:extLst>
          </p:cNvPr>
          <p:cNvSpPr/>
          <p:nvPr/>
        </p:nvSpPr>
        <p:spPr>
          <a:xfrm>
            <a:off x="459116" y="660653"/>
            <a:ext cx="3282460" cy="552328"/>
          </a:xfrm>
          <a:prstGeom prst="roundRect">
            <a:avLst>
              <a:gd name="adj" fmla="val 30634"/>
            </a:avLst>
          </a:prstGeom>
          <a:solidFill>
            <a:schemeClr val="tx2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r>
              <a:rPr lang="en-US" altLang="ko-KR" sz="1400" b="1" dirty="0" smtClean="0">
                <a:solidFill>
                  <a:schemeClr val="bg1">
                    <a:lumMod val="95000"/>
                  </a:schemeClr>
                </a:solidFill>
              </a:rPr>
              <a:t>1. </a:t>
            </a:r>
            <a:r>
              <a:rPr lang="ko-KR" altLang="en-US" sz="1400" b="1" dirty="0" smtClean="0">
                <a:solidFill>
                  <a:schemeClr val="bg1">
                    <a:lumMod val="95000"/>
                  </a:schemeClr>
                </a:solidFill>
              </a:rPr>
              <a:t>닉네임</a:t>
            </a:r>
            <a:endParaRPr lang="ko-KR" altLang="en-US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모서리가 둥근 직사각형 7">
            <a:extLst>
              <a:ext uri="{FF2B5EF4-FFF2-40B4-BE49-F238E27FC236}">
                <a16:creationId xmlns:a16="http://schemas.microsoft.com/office/drawing/2014/main" xmlns="" id="{ECF8B3E4-5505-4139-B074-45266E2EDEDE}"/>
              </a:ext>
            </a:extLst>
          </p:cNvPr>
          <p:cNvSpPr/>
          <p:nvPr/>
        </p:nvSpPr>
        <p:spPr>
          <a:xfrm>
            <a:off x="7650970" y="1212981"/>
            <a:ext cx="3735738" cy="4856125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1ECB5D0C-A990-4437-82AC-4A72421A72C0}"/>
              </a:ext>
            </a:extLst>
          </p:cNvPr>
          <p:cNvSpPr txBox="1"/>
          <p:nvPr/>
        </p:nvSpPr>
        <p:spPr>
          <a:xfrm>
            <a:off x="7748072" y="1506071"/>
            <a:ext cx="35452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닉네임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05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05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05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050" name="Picture 2" descr="ìºì¹ë§ì¸ë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882" y="1647465"/>
            <a:ext cx="5482502" cy="4111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1AE528E1-579D-4C6C-AA1D-69CC344349A3}"/>
              </a:ext>
            </a:extLst>
          </p:cNvPr>
          <p:cNvSpPr/>
          <p:nvPr/>
        </p:nvSpPr>
        <p:spPr>
          <a:xfrm>
            <a:off x="1595079" y="2236903"/>
            <a:ext cx="1234246" cy="28700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CC6D9A76-D3A7-4C5F-9AFB-0A234559E8ED}"/>
              </a:ext>
            </a:extLst>
          </p:cNvPr>
          <p:cNvSpPr/>
          <p:nvPr/>
        </p:nvSpPr>
        <p:spPr>
          <a:xfrm>
            <a:off x="2832970" y="4986940"/>
            <a:ext cx="3980206" cy="436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xmlns="" id="{09FA1DD4-A705-42D8-ADA1-CF5E0877F418}"/>
              </a:ext>
            </a:extLst>
          </p:cNvPr>
          <p:cNvSpPr/>
          <p:nvPr/>
        </p:nvSpPr>
        <p:spPr>
          <a:xfrm>
            <a:off x="2697853" y="4845635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5F91900F-4A2A-4A0A-BEDA-DBA766E3612E}"/>
              </a:ext>
            </a:extLst>
          </p:cNvPr>
          <p:cNvSpPr/>
          <p:nvPr/>
        </p:nvSpPr>
        <p:spPr>
          <a:xfrm>
            <a:off x="2717503" y="1799092"/>
            <a:ext cx="2928412" cy="311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F14DC706-C2D6-46CE-BDF6-5FAAE4AB63C2}"/>
              </a:ext>
            </a:extLst>
          </p:cNvPr>
          <p:cNvSpPr/>
          <p:nvPr/>
        </p:nvSpPr>
        <p:spPr>
          <a:xfrm>
            <a:off x="4296046" y="4485289"/>
            <a:ext cx="674206" cy="5625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409A0783-4AD4-4054-A465-232516D7E95A}"/>
              </a:ext>
            </a:extLst>
          </p:cNvPr>
          <p:cNvSpPr/>
          <p:nvPr/>
        </p:nvSpPr>
        <p:spPr>
          <a:xfrm>
            <a:off x="2886271" y="2375925"/>
            <a:ext cx="2826372" cy="20899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xmlns="" id="{E5428057-F180-4036-A0D1-301412A2BB12}"/>
              </a:ext>
            </a:extLst>
          </p:cNvPr>
          <p:cNvSpPr/>
          <p:nvPr/>
        </p:nvSpPr>
        <p:spPr>
          <a:xfrm>
            <a:off x="2764593" y="2228947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xmlns="" id="{BD197439-9D30-4625-9298-E0AF4323DC4C}"/>
              </a:ext>
            </a:extLst>
          </p:cNvPr>
          <p:cNvSpPr/>
          <p:nvPr/>
        </p:nvSpPr>
        <p:spPr>
          <a:xfrm>
            <a:off x="1486072" y="2101128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xmlns="" id="{2FD7DC48-33A4-4DCE-8C91-4084B2EEB371}"/>
              </a:ext>
            </a:extLst>
          </p:cNvPr>
          <p:cNvSpPr/>
          <p:nvPr/>
        </p:nvSpPr>
        <p:spPr>
          <a:xfrm>
            <a:off x="4176223" y="4331585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xmlns="" id="{11E080F4-FB87-46B0-9812-6E31034A3637}"/>
              </a:ext>
            </a:extLst>
          </p:cNvPr>
          <p:cNvSpPr/>
          <p:nvPr/>
        </p:nvSpPr>
        <p:spPr>
          <a:xfrm>
            <a:off x="2584824" y="1649280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514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xmlns="" id="{B86E08BC-3698-4D8C-A5BC-0CAE775A0400}"/>
              </a:ext>
            </a:extLst>
          </p:cNvPr>
          <p:cNvSpPr/>
          <p:nvPr/>
        </p:nvSpPr>
        <p:spPr>
          <a:xfrm>
            <a:off x="845127" y="961292"/>
            <a:ext cx="10892782" cy="5355532"/>
          </a:xfrm>
          <a:prstGeom prst="roundRect">
            <a:avLst>
              <a:gd name="adj" fmla="val 7744"/>
            </a:avLst>
          </a:prstGeom>
          <a:pattFill prst="dkUpDiag">
            <a:fgClr>
              <a:schemeClr val="bg1">
                <a:lumMod val="95000"/>
              </a:schemeClr>
            </a:fgClr>
            <a:bgClr>
              <a:srgbClr val="EAEAEA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ko-KR" altLang="en-US" b="1" dirty="0" smtClean="0">
                <a:solidFill>
                  <a:schemeClr val="tx2">
                    <a:lumMod val="75000"/>
                  </a:schemeClr>
                </a:solidFill>
              </a:rPr>
              <a:t>프로그램 화면</a:t>
            </a:r>
            <a:endParaRPr lang="ko-KR" altLang="en-US" dirty="0">
              <a:latin typeface="나눔고딕 ExtraBold" panose="020D0904000000000000" pitchFamily="50" charset="-127"/>
            </a:endParaRP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617527" y="6492874"/>
            <a:ext cx="2743200" cy="365125"/>
          </a:xfrm>
        </p:spPr>
        <p:txBody>
          <a:bodyPr/>
          <a:lstStyle/>
          <a:p>
            <a:fld id="{20616150-A54A-4A55-9A46-88453B9062D4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7" name="모서리가 둥근 직사각형 3">
            <a:extLst>
              <a:ext uri="{FF2B5EF4-FFF2-40B4-BE49-F238E27FC236}">
                <a16:creationId xmlns:a16="http://schemas.microsoft.com/office/drawing/2014/main" xmlns="" id="{392BA0D6-E073-4B71-BA0A-7FA3D41C7FF9}"/>
              </a:ext>
            </a:extLst>
          </p:cNvPr>
          <p:cNvSpPr/>
          <p:nvPr/>
        </p:nvSpPr>
        <p:spPr>
          <a:xfrm>
            <a:off x="459116" y="660653"/>
            <a:ext cx="3282460" cy="552328"/>
          </a:xfrm>
          <a:prstGeom prst="roundRect">
            <a:avLst>
              <a:gd name="adj" fmla="val 30634"/>
            </a:avLst>
          </a:prstGeom>
          <a:solidFill>
            <a:schemeClr val="tx2">
              <a:lumMod val="7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r>
              <a:rPr lang="en-US" altLang="ko-KR" sz="1400" b="1" dirty="0" smtClean="0">
                <a:solidFill>
                  <a:schemeClr val="bg1">
                    <a:lumMod val="95000"/>
                  </a:schemeClr>
                </a:solidFill>
              </a:rPr>
              <a:t>2. </a:t>
            </a:r>
            <a:r>
              <a:rPr lang="ko-KR" altLang="en-US" sz="1400" b="1" dirty="0" smtClean="0">
                <a:solidFill>
                  <a:schemeClr val="bg1">
                    <a:lumMod val="95000"/>
                  </a:schemeClr>
                </a:solidFill>
              </a:rPr>
              <a:t>로비</a:t>
            </a:r>
            <a:endParaRPr lang="ko-KR" altLang="en-US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모서리가 둥근 직사각형 7">
            <a:extLst>
              <a:ext uri="{FF2B5EF4-FFF2-40B4-BE49-F238E27FC236}">
                <a16:creationId xmlns:a16="http://schemas.microsoft.com/office/drawing/2014/main" xmlns="" id="{ECF8B3E4-5505-4139-B074-45266E2EDEDE}"/>
              </a:ext>
            </a:extLst>
          </p:cNvPr>
          <p:cNvSpPr/>
          <p:nvPr/>
        </p:nvSpPr>
        <p:spPr>
          <a:xfrm>
            <a:off x="7650970" y="1212981"/>
            <a:ext cx="3735738" cy="4856125"/>
          </a:xfrm>
          <a:prstGeom prst="roundRect">
            <a:avLst>
              <a:gd name="adj" fmla="val 57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tIns="144000" rIns="72000" rtlCol="0" anchor="t"/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1ECB5D0C-A990-4437-82AC-4A72421A72C0}"/>
              </a:ext>
            </a:extLst>
          </p:cNvPr>
          <p:cNvSpPr txBox="1"/>
          <p:nvPr/>
        </p:nvSpPr>
        <p:spPr>
          <a:xfrm>
            <a:off x="7748072" y="1506071"/>
            <a:ext cx="35452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닉네임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05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05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Font typeface="+mj-ea"/>
              <a:buAutoNum type="circleNumDbPlain"/>
            </a:pPr>
            <a:r>
              <a:rPr lang="ko-KR" altLang="en-US" sz="105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내용</a:t>
            </a:r>
            <a:endParaRPr lang="en-US" altLang="ko-KR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22" name="Picture 2" descr="ìºì¹ë§ì¸ë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882" y="1647465"/>
            <a:ext cx="5482502" cy="4111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1AE528E1-579D-4C6C-AA1D-69CC344349A3}"/>
              </a:ext>
            </a:extLst>
          </p:cNvPr>
          <p:cNvSpPr/>
          <p:nvPr/>
        </p:nvSpPr>
        <p:spPr>
          <a:xfrm>
            <a:off x="1595079" y="2236903"/>
            <a:ext cx="1234246" cy="28700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CC6D9A76-D3A7-4C5F-9AFB-0A234559E8ED}"/>
              </a:ext>
            </a:extLst>
          </p:cNvPr>
          <p:cNvSpPr/>
          <p:nvPr/>
        </p:nvSpPr>
        <p:spPr>
          <a:xfrm>
            <a:off x="2832970" y="4986940"/>
            <a:ext cx="3980206" cy="436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xmlns="" id="{09FA1DD4-A705-42D8-ADA1-CF5E0877F418}"/>
              </a:ext>
            </a:extLst>
          </p:cNvPr>
          <p:cNvSpPr/>
          <p:nvPr/>
        </p:nvSpPr>
        <p:spPr>
          <a:xfrm>
            <a:off x="2697853" y="4845635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5F91900F-4A2A-4A0A-BEDA-DBA766E3612E}"/>
              </a:ext>
            </a:extLst>
          </p:cNvPr>
          <p:cNvSpPr/>
          <p:nvPr/>
        </p:nvSpPr>
        <p:spPr>
          <a:xfrm>
            <a:off x="2717503" y="1799092"/>
            <a:ext cx="2928412" cy="3114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F14DC706-C2D6-46CE-BDF6-5FAAE4AB63C2}"/>
              </a:ext>
            </a:extLst>
          </p:cNvPr>
          <p:cNvSpPr/>
          <p:nvPr/>
        </p:nvSpPr>
        <p:spPr>
          <a:xfrm>
            <a:off x="4296046" y="4485289"/>
            <a:ext cx="674206" cy="5625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409A0783-4AD4-4054-A465-232516D7E95A}"/>
              </a:ext>
            </a:extLst>
          </p:cNvPr>
          <p:cNvSpPr/>
          <p:nvPr/>
        </p:nvSpPr>
        <p:spPr>
          <a:xfrm>
            <a:off x="2886271" y="2375925"/>
            <a:ext cx="2826372" cy="20899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xmlns="" id="{E5428057-F180-4036-A0D1-301412A2BB12}"/>
              </a:ext>
            </a:extLst>
          </p:cNvPr>
          <p:cNvSpPr/>
          <p:nvPr/>
        </p:nvSpPr>
        <p:spPr>
          <a:xfrm>
            <a:off x="2764593" y="2228947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xmlns="" id="{BD197439-9D30-4625-9298-E0AF4323DC4C}"/>
              </a:ext>
            </a:extLst>
          </p:cNvPr>
          <p:cNvSpPr/>
          <p:nvPr/>
        </p:nvSpPr>
        <p:spPr>
          <a:xfrm>
            <a:off x="1486072" y="2101128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xmlns="" id="{2FD7DC48-33A4-4DCE-8C91-4084B2EEB371}"/>
              </a:ext>
            </a:extLst>
          </p:cNvPr>
          <p:cNvSpPr/>
          <p:nvPr/>
        </p:nvSpPr>
        <p:spPr>
          <a:xfrm>
            <a:off x="4176223" y="4331585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xmlns="" id="{11E080F4-FB87-46B0-9812-6E31034A3637}"/>
              </a:ext>
            </a:extLst>
          </p:cNvPr>
          <p:cNvSpPr/>
          <p:nvPr/>
        </p:nvSpPr>
        <p:spPr>
          <a:xfrm>
            <a:off x="2584824" y="1649280"/>
            <a:ext cx="261282" cy="26128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lang="ko-KR" altLang="en-US" sz="105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9591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000" dirty="0" smtClean="0"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TM02900720[[fn=전체]]</Template>
  <TotalTime>12547</TotalTime>
  <Words>317</Words>
  <Application>Microsoft Office PowerPoint</Application>
  <PresentationFormat>와이드스크린</PresentationFormat>
  <Paragraphs>158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6" baseType="lpstr">
      <vt:lpstr>MS PGothic</vt:lpstr>
      <vt:lpstr>Calibri</vt:lpstr>
      <vt:lpstr>Adobe Fan Heiti Std B</vt:lpstr>
      <vt:lpstr>Wingdings</vt:lpstr>
      <vt:lpstr>tvN 즐거운이야기 Bold</vt:lpstr>
      <vt:lpstr>나눔고딕 ExtraBold</vt:lpstr>
      <vt:lpstr>Wingdings 2</vt:lpstr>
      <vt:lpstr>고도 B</vt:lpstr>
      <vt:lpstr>나눔고딕</vt:lpstr>
      <vt:lpstr>맑은 고딕</vt:lpstr>
      <vt:lpstr>비비트리손글씨체_B</vt:lpstr>
      <vt:lpstr>Arial</vt:lpstr>
      <vt:lpstr>1_HDOfficeLightV0</vt:lpstr>
      <vt:lpstr>    ketch    uiz</vt:lpstr>
      <vt:lpstr>PowerPoint 프레젠테이션</vt:lpstr>
      <vt:lpstr>개발 환경</vt:lpstr>
      <vt:lpstr>개발 동기와 목적</vt:lpstr>
      <vt:lpstr>시스템 개요</vt:lpstr>
      <vt:lpstr>시스템 개요</vt:lpstr>
      <vt:lpstr>프로그램 구조</vt:lpstr>
      <vt:lpstr>프로그램 화면</vt:lpstr>
      <vt:lpstr>프로그램 화면</vt:lpstr>
      <vt:lpstr>프로그램 화면</vt:lpstr>
      <vt:lpstr>시연</vt:lpstr>
      <vt:lpstr>에필로그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Steve</dc:creator>
  <cp:lastModifiedBy>ledlaputa@gmail.com</cp:lastModifiedBy>
  <cp:revision>306</cp:revision>
  <dcterms:created xsi:type="dcterms:W3CDTF">2017-06-05T02:57:18Z</dcterms:created>
  <dcterms:modified xsi:type="dcterms:W3CDTF">2019-08-06T16:12:33Z</dcterms:modified>
</cp:coreProperties>
</file>

<file path=docProps/thumbnail.jpeg>
</file>